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DA187C-4E1D-48DE-907A-9976E81A4AB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6A8B70-36EF-4692-A260-5D6727F81764}">
      <dgm:prSet phldrT="[Текст]"/>
      <dgm:spPr/>
      <dgm:t>
        <a:bodyPr/>
        <a:lstStyle/>
        <a:p>
          <a:r>
            <a:rPr lang="ru-RU" dirty="0" smtClean="0"/>
            <a:t>Уровни этики бизнеса</a:t>
          </a:r>
          <a:endParaRPr lang="ru-RU" dirty="0"/>
        </a:p>
      </dgm:t>
    </dgm:pt>
    <dgm:pt modelId="{9DE6E2BE-341A-48BF-9970-B8B9E3EF6FB3}" type="parTrans" cxnId="{15EBD345-73CB-47FC-99BC-7B423440633C}">
      <dgm:prSet/>
      <dgm:spPr/>
      <dgm:t>
        <a:bodyPr/>
        <a:lstStyle/>
        <a:p>
          <a:endParaRPr lang="ru-RU"/>
        </a:p>
      </dgm:t>
    </dgm:pt>
    <dgm:pt modelId="{90B700A2-ED4F-4609-A9AE-19C9CFF8C627}" type="sibTrans" cxnId="{15EBD345-73CB-47FC-99BC-7B423440633C}">
      <dgm:prSet/>
      <dgm:spPr/>
      <dgm:t>
        <a:bodyPr/>
        <a:lstStyle/>
        <a:p>
          <a:endParaRPr lang="ru-RU"/>
        </a:p>
      </dgm:t>
    </dgm:pt>
    <dgm:pt modelId="{BDC3CFEC-FB46-4C45-B050-369C5603DEE8}">
      <dgm:prSet phldrT="[Текст]"/>
      <dgm:spPr/>
      <dgm:t>
        <a:bodyPr/>
        <a:lstStyle/>
        <a:p>
          <a:r>
            <a:rPr lang="ru-RU" dirty="0" smtClean="0"/>
            <a:t>Мировой уровень</a:t>
          </a:r>
          <a:endParaRPr lang="ru-RU" dirty="0"/>
        </a:p>
      </dgm:t>
    </dgm:pt>
    <dgm:pt modelId="{A1BA8487-8CD6-4F04-B244-2EFE530F92D1}" type="parTrans" cxnId="{42850B8E-19E1-4D99-A634-43C46A7CFD98}">
      <dgm:prSet/>
      <dgm:spPr/>
      <dgm:t>
        <a:bodyPr/>
        <a:lstStyle/>
        <a:p>
          <a:endParaRPr lang="ru-RU"/>
        </a:p>
      </dgm:t>
    </dgm:pt>
    <dgm:pt modelId="{23E23E25-B39A-404E-B669-F10040FFB898}" type="sibTrans" cxnId="{42850B8E-19E1-4D99-A634-43C46A7CFD98}">
      <dgm:prSet/>
      <dgm:spPr/>
      <dgm:t>
        <a:bodyPr/>
        <a:lstStyle/>
        <a:p>
          <a:endParaRPr lang="ru-RU"/>
        </a:p>
      </dgm:t>
    </dgm:pt>
    <dgm:pt modelId="{0E9039B3-04DE-4485-9F91-022BB8FE465F}">
      <dgm:prSet phldrT="[Текст]"/>
      <dgm:spPr/>
      <dgm:t>
        <a:bodyPr/>
        <a:lstStyle/>
        <a:p>
          <a:r>
            <a:rPr lang="ru-RU" dirty="0" err="1" smtClean="0"/>
            <a:t>Макроуровень</a:t>
          </a:r>
          <a:endParaRPr lang="ru-RU" dirty="0"/>
        </a:p>
      </dgm:t>
    </dgm:pt>
    <dgm:pt modelId="{D77780B4-6FDA-4A4E-89E3-50A9957947AB}" type="parTrans" cxnId="{EAB67B92-F3D0-4308-8C58-1DCDFEF0FF8D}">
      <dgm:prSet/>
      <dgm:spPr/>
      <dgm:t>
        <a:bodyPr/>
        <a:lstStyle/>
        <a:p>
          <a:endParaRPr lang="ru-RU"/>
        </a:p>
      </dgm:t>
    </dgm:pt>
    <dgm:pt modelId="{DB102B82-B6D8-4449-A471-736FFB5D1FCD}" type="sibTrans" cxnId="{EAB67B92-F3D0-4308-8C58-1DCDFEF0FF8D}">
      <dgm:prSet/>
      <dgm:spPr/>
      <dgm:t>
        <a:bodyPr/>
        <a:lstStyle/>
        <a:p>
          <a:endParaRPr lang="ru-RU"/>
        </a:p>
      </dgm:t>
    </dgm:pt>
    <dgm:pt modelId="{D217943B-8897-404F-B155-FE8B9E55B4F5}">
      <dgm:prSet/>
      <dgm:spPr/>
      <dgm:t>
        <a:bodyPr/>
        <a:lstStyle/>
        <a:p>
          <a:r>
            <a:rPr lang="ru-RU" dirty="0" err="1" smtClean="0"/>
            <a:t>Микроуровень</a:t>
          </a:r>
          <a:r>
            <a:rPr lang="ru-RU" dirty="0" smtClean="0"/>
            <a:t> </a:t>
          </a:r>
          <a:endParaRPr lang="ru-RU" dirty="0"/>
        </a:p>
      </dgm:t>
    </dgm:pt>
    <dgm:pt modelId="{0407EB47-ACD5-4864-A2A1-AC566FCA7023}" type="parTrans" cxnId="{2B37C7E0-4ED3-4F06-B537-B87BE999A2E3}">
      <dgm:prSet/>
      <dgm:spPr/>
      <dgm:t>
        <a:bodyPr/>
        <a:lstStyle/>
        <a:p>
          <a:endParaRPr lang="ru-RU"/>
        </a:p>
      </dgm:t>
    </dgm:pt>
    <dgm:pt modelId="{7A37DE6B-C493-4C11-A43C-A7808F05E924}" type="sibTrans" cxnId="{2B37C7E0-4ED3-4F06-B537-B87BE999A2E3}">
      <dgm:prSet/>
      <dgm:spPr/>
      <dgm:t>
        <a:bodyPr/>
        <a:lstStyle/>
        <a:p>
          <a:endParaRPr lang="ru-RU"/>
        </a:p>
      </dgm:t>
    </dgm:pt>
    <dgm:pt modelId="{354AAC41-8FD8-4768-83CA-6DB374F76347}" type="pres">
      <dgm:prSet presAssocID="{75DA187C-4E1D-48DE-907A-9976E81A4AB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F50465A-F7DD-40AA-BBCC-A30507858AF2}" type="pres">
      <dgm:prSet presAssocID="{756A8B70-36EF-4692-A260-5D6727F81764}" presName="hierRoot1" presStyleCnt="0"/>
      <dgm:spPr/>
    </dgm:pt>
    <dgm:pt modelId="{53A1D50A-5F61-454C-BE61-9A3342D47974}" type="pres">
      <dgm:prSet presAssocID="{756A8B70-36EF-4692-A260-5D6727F81764}" presName="composite" presStyleCnt="0"/>
      <dgm:spPr/>
    </dgm:pt>
    <dgm:pt modelId="{12B32209-0388-47DB-A1CE-626A6DC28E41}" type="pres">
      <dgm:prSet presAssocID="{756A8B70-36EF-4692-A260-5D6727F81764}" presName="background" presStyleLbl="node0" presStyleIdx="0" presStyleCnt="1"/>
      <dgm:spPr/>
    </dgm:pt>
    <dgm:pt modelId="{B6B8E506-8A9E-4920-8C52-B3F55F7CC5CE}" type="pres">
      <dgm:prSet presAssocID="{756A8B70-36EF-4692-A260-5D6727F81764}" presName="text" presStyleLbl="fgAcc0" presStyleIdx="0" presStyleCnt="1">
        <dgm:presLayoutVars>
          <dgm:chPref val="3"/>
        </dgm:presLayoutVars>
      </dgm:prSet>
      <dgm:spPr/>
    </dgm:pt>
    <dgm:pt modelId="{4D0A4F4D-E088-4113-AA05-CD6A40D62C35}" type="pres">
      <dgm:prSet presAssocID="{756A8B70-36EF-4692-A260-5D6727F81764}" presName="hierChild2" presStyleCnt="0"/>
      <dgm:spPr/>
    </dgm:pt>
    <dgm:pt modelId="{41359CBB-0230-4772-AC36-5A9A34B17FED}" type="pres">
      <dgm:prSet presAssocID="{A1BA8487-8CD6-4F04-B244-2EFE530F92D1}" presName="Name10" presStyleLbl="parChTrans1D2" presStyleIdx="0" presStyleCnt="3"/>
      <dgm:spPr/>
    </dgm:pt>
    <dgm:pt modelId="{DC866A81-2097-434C-B59D-9582B6283A21}" type="pres">
      <dgm:prSet presAssocID="{BDC3CFEC-FB46-4C45-B050-369C5603DEE8}" presName="hierRoot2" presStyleCnt="0"/>
      <dgm:spPr/>
    </dgm:pt>
    <dgm:pt modelId="{F767D491-0522-4674-B8EC-C4C0B1BB4AE4}" type="pres">
      <dgm:prSet presAssocID="{BDC3CFEC-FB46-4C45-B050-369C5603DEE8}" presName="composite2" presStyleCnt="0"/>
      <dgm:spPr/>
    </dgm:pt>
    <dgm:pt modelId="{F0D8D5F5-DB8E-4852-8172-CB1BA3309C8F}" type="pres">
      <dgm:prSet presAssocID="{BDC3CFEC-FB46-4C45-B050-369C5603DEE8}" presName="background2" presStyleLbl="node2" presStyleIdx="0" presStyleCnt="3"/>
      <dgm:spPr/>
    </dgm:pt>
    <dgm:pt modelId="{BB9E949F-7555-4565-905F-2ED7086931B1}" type="pres">
      <dgm:prSet presAssocID="{BDC3CFEC-FB46-4C45-B050-369C5603DEE8}" presName="text2" presStyleLbl="fgAcc2" presStyleIdx="0" presStyleCnt="3">
        <dgm:presLayoutVars>
          <dgm:chPref val="3"/>
        </dgm:presLayoutVars>
      </dgm:prSet>
      <dgm:spPr/>
    </dgm:pt>
    <dgm:pt modelId="{30BF810E-0DFB-45C5-866F-7B22653ACB0D}" type="pres">
      <dgm:prSet presAssocID="{BDC3CFEC-FB46-4C45-B050-369C5603DEE8}" presName="hierChild3" presStyleCnt="0"/>
      <dgm:spPr/>
    </dgm:pt>
    <dgm:pt modelId="{984F9072-4023-48D4-9B8B-050EE237D9E6}" type="pres">
      <dgm:prSet presAssocID="{D77780B4-6FDA-4A4E-89E3-50A9957947AB}" presName="Name10" presStyleLbl="parChTrans1D2" presStyleIdx="1" presStyleCnt="3"/>
      <dgm:spPr/>
    </dgm:pt>
    <dgm:pt modelId="{7ED23AD7-6ED7-4D80-8671-142CC664F7CF}" type="pres">
      <dgm:prSet presAssocID="{0E9039B3-04DE-4485-9F91-022BB8FE465F}" presName="hierRoot2" presStyleCnt="0"/>
      <dgm:spPr/>
    </dgm:pt>
    <dgm:pt modelId="{1E899626-29F8-41BE-AA82-D320F2C528D7}" type="pres">
      <dgm:prSet presAssocID="{0E9039B3-04DE-4485-9F91-022BB8FE465F}" presName="composite2" presStyleCnt="0"/>
      <dgm:spPr/>
    </dgm:pt>
    <dgm:pt modelId="{FD252D5C-FF70-434B-B18F-B1378B4512BE}" type="pres">
      <dgm:prSet presAssocID="{0E9039B3-04DE-4485-9F91-022BB8FE465F}" presName="background2" presStyleLbl="node2" presStyleIdx="1" presStyleCnt="3"/>
      <dgm:spPr/>
    </dgm:pt>
    <dgm:pt modelId="{27E9C5DD-08BF-4019-AC07-9BB5F50A3366}" type="pres">
      <dgm:prSet presAssocID="{0E9039B3-04DE-4485-9F91-022BB8FE465F}" presName="text2" presStyleLbl="fgAcc2" presStyleIdx="1" presStyleCnt="3">
        <dgm:presLayoutVars>
          <dgm:chPref val="3"/>
        </dgm:presLayoutVars>
      </dgm:prSet>
      <dgm:spPr/>
    </dgm:pt>
    <dgm:pt modelId="{AA9260B3-60AD-4D25-BAF5-C3F390FB50DA}" type="pres">
      <dgm:prSet presAssocID="{0E9039B3-04DE-4485-9F91-022BB8FE465F}" presName="hierChild3" presStyleCnt="0"/>
      <dgm:spPr/>
    </dgm:pt>
    <dgm:pt modelId="{0B2C2D5A-D6BD-462F-8CFF-520C8EE839D5}" type="pres">
      <dgm:prSet presAssocID="{0407EB47-ACD5-4864-A2A1-AC566FCA7023}" presName="Name10" presStyleLbl="parChTrans1D2" presStyleIdx="2" presStyleCnt="3"/>
      <dgm:spPr/>
    </dgm:pt>
    <dgm:pt modelId="{E46D1C89-B5FC-47EB-BE71-2549760AE1FF}" type="pres">
      <dgm:prSet presAssocID="{D217943B-8897-404F-B155-FE8B9E55B4F5}" presName="hierRoot2" presStyleCnt="0"/>
      <dgm:spPr/>
    </dgm:pt>
    <dgm:pt modelId="{4F5A7670-94D5-499B-A0A6-27F7FDA066E2}" type="pres">
      <dgm:prSet presAssocID="{D217943B-8897-404F-B155-FE8B9E55B4F5}" presName="composite2" presStyleCnt="0"/>
      <dgm:spPr/>
    </dgm:pt>
    <dgm:pt modelId="{D05087EC-8034-4277-AFFD-CC2B3FA5EEE6}" type="pres">
      <dgm:prSet presAssocID="{D217943B-8897-404F-B155-FE8B9E55B4F5}" presName="background2" presStyleLbl="node2" presStyleIdx="2" presStyleCnt="3"/>
      <dgm:spPr/>
    </dgm:pt>
    <dgm:pt modelId="{F3EED702-DF0B-4A7E-B8D6-6E9FE8517870}" type="pres">
      <dgm:prSet presAssocID="{D217943B-8897-404F-B155-FE8B9E55B4F5}" presName="text2" presStyleLbl="fgAcc2" presStyleIdx="2" presStyleCnt="3">
        <dgm:presLayoutVars>
          <dgm:chPref val="3"/>
        </dgm:presLayoutVars>
      </dgm:prSet>
      <dgm:spPr/>
    </dgm:pt>
    <dgm:pt modelId="{B1FBC80B-2AE9-4AAA-B46E-9F435E069582}" type="pres">
      <dgm:prSet presAssocID="{D217943B-8897-404F-B155-FE8B9E55B4F5}" presName="hierChild3" presStyleCnt="0"/>
      <dgm:spPr/>
    </dgm:pt>
  </dgm:ptLst>
  <dgm:cxnLst>
    <dgm:cxn modelId="{9C1709DD-7B9A-4897-8549-9107122127C0}" type="presOf" srcId="{0E9039B3-04DE-4485-9F91-022BB8FE465F}" destId="{27E9C5DD-08BF-4019-AC07-9BB5F50A3366}" srcOrd="0" destOrd="0" presId="urn:microsoft.com/office/officeart/2005/8/layout/hierarchy1"/>
    <dgm:cxn modelId="{B65AE9DA-9056-4CCF-BF35-A6A06C7F6A02}" type="presOf" srcId="{A1BA8487-8CD6-4F04-B244-2EFE530F92D1}" destId="{41359CBB-0230-4772-AC36-5A9A34B17FED}" srcOrd="0" destOrd="0" presId="urn:microsoft.com/office/officeart/2005/8/layout/hierarchy1"/>
    <dgm:cxn modelId="{42850B8E-19E1-4D99-A634-43C46A7CFD98}" srcId="{756A8B70-36EF-4692-A260-5D6727F81764}" destId="{BDC3CFEC-FB46-4C45-B050-369C5603DEE8}" srcOrd="0" destOrd="0" parTransId="{A1BA8487-8CD6-4F04-B244-2EFE530F92D1}" sibTransId="{23E23E25-B39A-404E-B669-F10040FFB898}"/>
    <dgm:cxn modelId="{2C5CC036-1F6C-42E0-9A21-FA529F9A87B3}" type="presOf" srcId="{0407EB47-ACD5-4864-A2A1-AC566FCA7023}" destId="{0B2C2D5A-D6BD-462F-8CFF-520C8EE839D5}" srcOrd="0" destOrd="0" presId="urn:microsoft.com/office/officeart/2005/8/layout/hierarchy1"/>
    <dgm:cxn modelId="{4A3A597D-C0B9-4AD2-8DB2-773267FC7ADD}" type="presOf" srcId="{D217943B-8897-404F-B155-FE8B9E55B4F5}" destId="{F3EED702-DF0B-4A7E-B8D6-6E9FE8517870}" srcOrd="0" destOrd="0" presId="urn:microsoft.com/office/officeart/2005/8/layout/hierarchy1"/>
    <dgm:cxn modelId="{D15B3BF5-1EDC-44E4-AC5B-2FB177B7E4C1}" type="presOf" srcId="{756A8B70-36EF-4692-A260-5D6727F81764}" destId="{B6B8E506-8A9E-4920-8C52-B3F55F7CC5CE}" srcOrd="0" destOrd="0" presId="urn:microsoft.com/office/officeart/2005/8/layout/hierarchy1"/>
    <dgm:cxn modelId="{EAB67B92-F3D0-4308-8C58-1DCDFEF0FF8D}" srcId="{756A8B70-36EF-4692-A260-5D6727F81764}" destId="{0E9039B3-04DE-4485-9F91-022BB8FE465F}" srcOrd="1" destOrd="0" parTransId="{D77780B4-6FDA-4A4E-89E3-50A9957947AB}" sibTransId="{DB102B82-B6D8-4449-A471-736FFB5D1FCD}"/>
    <dgm:cxn modelId="{F2FDF2E7-A2DA-4087-A151-CC88C42D4D69}" type="presOf" srcId="{D77780B4-6FDA-4A4E-89E3-50A9957947AB}" destId="{984F9072-4023-48D4-9B8B-050EE237D9E6}" srcOrd="0" destOrd="0" presId="urn:microsoft.com/office/officeart/2005/8/layout/hierarchy1"/>
    <dgm:cxn modelId="{15EBD345-73CB-47FC-99BC-7B423440633C}" srcId="{75DA187C-4E1D-48DE-907A-9976E81A4AB6}" destId="{756A8B70-36EF-4692-A260-5D6727F81764}" srcOrd="0" destOrd="0" parTransId="{9DE6E2BE-341A-48BF-9970-B8B9E3EF6FB3}" sibTransId="{90B700A2-ED4F-4609-A9AE-19C9CFF8C627}"/>
    <dgm:cxn modelId="{58F152B8-C14F-4829-A194-27A7344A1719}" type="presOf" srcId="{75DA187C-4E1D-48DE-907A-9976E81A4AB6}" destId="{354AAC41-8FD8-4768-83CA-6DB374F76347}" srcOrd="0" destOrd="0" presId="urn:microsoft.com/office/officeart/2005/8/layout/hierarchy1"/>
    <dgm:cxn modelId="{8F626AB8-A19F-4649-A2DD-CF3373DE2C1F}" type="presOf" srcId="{BDC3CFEC-FB46-4C45-B050-369C5603DEE8}" destId="{BB9E949F-7555-4565-905F-2ED7086931B1}" srcOrd="0" destOrd="0" presId="urn:microsoft.com/office/officeart/2005/8/layout/hierarchy1"/>
    <dgm:cxn modelId="{2B37C7E0-4ED3-4F06-B537-B87BE999A2E3}" srcId="{756A8B70-36EF-4692-A260-5D6727F81764}" destId="{D217943B-8897-404F-B155-FE8B9E55B4F5}" srcOrd="2" destOrd="0" parTransId="{0407EB47-ACD5-4864-A2A1-AC566FCA7023}" sibTransId="{7A37DE6B-C493-4C11-A43C-A7808F05E924}"/>
    <dgm:cxn modelId="{2C6C5501-B3AE-4470-8CB1-E95788C381A5}" type="presParOf" srcId="{354AAC41-8FD8-4768-83CA-6DB374F76347}" destId="{6F50465A-F7DD-40AA-BBCC-A30507858AF2}" srcOrd="0" destOrd="0" presId="urn:microsoft.com/office/officeart/2005/8/layout/hierarchy1"/>
    <dgm:cxn modelId="{A267368F-D310-4217-9A4B-7C5E523F3F5C}" type="presParOf" srcId="{6F50465A-F7DD-40AA-BBCC-A30507858AF2}" destId="{53A1D50A-5F61-454C-BE61-9A3342D47974}" srcOrd="0" destOrd="0" presId="urn:microsoft.com/office/officeart/2005/8/layout/hierarchy1"/>
    <dgm:cxn modelId="{0FE37CA3-00C5-4A52-9AB4-FD79064FE918}" type="presParOf" srcId="{53A1D50A-5F61-454C-BE61-9A3342D47974}" destId="{12B32209-0388-47DB-A1CE-626A6DC28E41}" srcOrd="0" destOrd="0" presId="urn:microsoft.com/office/officeart/2005/8/layout/hierarchy1"/>
    <dgm:cxn modelId="{0FD61106-3D41-4CFA-B01D-67E94FD66813}" type="presParOf" srcId="{53A1D50A-5F61-454C-BE61-9A3342D47974}" destId="{B6B8E506-8A9E-4920-8C52-B3F55F7CC5CE}" srcOrd="1" destOrd="0" presId="urn:microsoft.com/office/officeart/2005/8/layout/hierarchy1"/>
    <dgm:cxn modelId="{5E2E596F-BA1B-461C-8C10-D51E0D07151A}" type="presParOf" srcId="{6F50465A-F7DD-40AA-BBCC-A30507858AF2}" destId="{4D0A4F4D-E088-4113-AA05-CD6A40D62C35}" srcOrd="1" destOrd="0" presId="urn:microsoft.com/office/officeart/2005/8/layout/hierarchy1"/>
    <dgm:cxn modelId="{72F45147-A5A4-425A-A3F7-C6F40CC890E9}" type="presParOf" srcId="{4D0A4F4D-E088-4113-AA05-CD6A40D62C35}" destId="{41359CBB-0230-4772-AC36-5A9A34B17FED}" srcOrd="0" destOrd="0" presId="urn:microsoft.com/office/officeart/2005/8/layout/hierarchy1"/>
    <dgm:cxn modelId="{847CCD1F-A618-4F2F-BC32-A09021DAA001}" type="presParOf" srcId="{4D0A4F4D-E088-4113-AA05-CD6A40D62C35}" destId="{DC866A81-2097-434C-B59D-9582B6283A21}" srcOrd="1" destOrd="0" presId="urn:microsoft.com/office/officeart/2005/8/layout/hierarchy1"/>
    <dgm:cxn modelId="{C568F3FD-6736-487D-8167-5BF575358B39}" type="presParOf" srcId="{DC866A81-2097-434C-B59D-9582B6283A21}" destId="{F767D491-0522-4674-B8EC-C4C0B1BB4AE4}" srcOrd="0" destOrd="0" presId="urn:microsoft.com/office/officeart/2005/8/layout/hierarchy1"/>
    <dgm:cxn modelId="{43326FD2-5880-4F7F-9D5A-A0962DC90C80}" type="presParOf" srcId="{F767D491-0522-4674-B8EC-C4C0B1BB4AE4}" destId="{F0D8D5F5-DB8E-4852-8172-CB1BA3309C8F}" srcOrd="0" destOrd="0" presId="urn:microsoft.com/office/officeart/2005/8/layout/hierarchy1"/>
    <dgm:cxn modelId="{56BC7C53-F053-4B12-A109-9E059E2E7D36}" type="presParOf" srcId="{F767D491-0522-4674-B8EC-C4C0B1BB4AE4}" destId="{BB9E949F-7555-4565-905F-2ED7086931B1}" srcOrd="1" destOrd="0" presId="urn:microsoft.com/office/officeart/2005/8/layout/hierarchy1"/>
    <dgm:cxn modelId="{F78B2E93-C716-4E15-A8D7-CFD30D405510}" type="presParOf" srcId="{DC866A81-2097-434C-B59D-9582B6283A21}" destId="{30BF810E-0DFB-45C5-866F-7B22653ACB0D}" srcOrd="1" destOrd="0" presId="urn:microsoft.com/office/officeart/2005/8/layout/hierarchy1"/>
    <dgm:cxn modelId="{D7DEDE40-62F4-4663-B137-8482C4C0C710}" type="presParOf" srcId="{4D0A4F4D-E088-4113-AA05-CD6A40D62C35}" destId="{984F9072-4023-48D4-9B8B-050EE237D9E6}" srcOrd="2" destOrd="0" presId="urn:microsoft.com/office/officeart/2005/8/layout/hierarchy1"/>
    <dgm:cxn modelId="{3CAC0AF1-345C-4040-997E-CE34764357AE}" type="presParOf" srcId="{4D0A4F4D-E088-4113-AA05-CD6A40D62C35}" destId="{7ED23AD7-6ED7-4D80-8671-142CC664F7CF}" srcOrd="3" destOrd="0" presId="urn:microsoft.com/office/officeart/2005/8/layout/hierarchy1"/>
    <dgm:cxn modelId="{62CB950C-26E1-4A8E-A7C6-671618E397DC}" type="presParOf" srcId="{7ED23AD7-6ED7-4D80-8671-142CC664F7CF}" destId="{1E899626-29F8-41BE-AA82-D320F2C528D7}" srcOrd="0" destOrd="0" presId="urn:microsoft.com/office/officeart/2005/8/layout/hierarchy1"/>
    <dgm:cxn modelId="{53FF461E-D03E-4980-9EF0-10F70745C88E}" type="presParOf" srcId="{1E899626-29F8-41BE-AA82-D320F2C528D7}" destId="{FD252D5C-FF70-434B-B18F-B1378B4512BE}" srcOrd="0" destOrd="0" presId="urn:microsoft.com/office/officeart/2005/8/layout/hierarchy1"/>
    <dgm:cxn modelId="{676E4038-2B57-4F6A-BC3D-56D896618A5C}" type="presParOf" srcId="{1E899626-29F8-41BE-AA82-D320F2C528D7}" destId="{27E9C5DD-08BF-4019-AC07-9BB5F50A3366}" srcOrd="1" destOrd="0" presId="urn:microsoft.com/office/officeart/2005/8/layout/hierarchy1"/>
    <dgm:cxn modelId="{AB6F6F05-3B00-4D60-A941-69D1A09BDA0E}" type="presParOf" srcId="{7ED23AD7-6ED7-4D80-8671-142CC664F7CF}" destId="{AA9260B3-60AD-4D25-BAF5-C3F390FB50DA}" srcOrd="1" destOrd="0" presId="urn:microsoft.com/office/officeart/2005/8/layout/hierarchy1"/>
    <dgm:cxn modelId="{3BA88C5C-C8CE-4199-8CEA-9DBD3CBACA0B}" type="presParOf" srcId="{4D0A4F4D-E088-4113-AA05-CD6A40D62C35}" destId="{0B2C2D5A-D6BD-462F-8CFF-520C8EE839D5}" srcOrd="4" destOrd="0" presId="urn:microsoft.com/office/officeart/2005/8/layout/hierarchy1"/>
    <dgm:cxn modelId="{ADDEEDE6-77EC-4996-A1E6-0CD2E5640762}" type="presParOf" srcId="{4D0A4F4D-E088-4113-AA05-CD6A40D62C35}" destId="{E46D1C89-B5FC-47EB-BE71-2549760AE1FF}" srcOrd="5" destOrd="0" presId="urn:microsoft.com/office/officeart/2005/8/layout/hierarchy1"/>
    <dgm:cxn modelId="{6122243B-D97D-4D29-A32D-83AD69F00812}" type="presParOf" srcId="{E46D1C89-B5FC-47EB-BE71-2549760AE1FF}" destId="{4F5A7670-94D5-499B-A0A6-27F7FDA066E2}" srcOrd="0" destOrd="0" presId="urn:microsoft.com/office/officeart/2005/8/layout/hierarchy1"/>
    <dgm:cxn modelId="{F8847119-F7F8-4041-888E-B2E3578F77C9}" type="presParOf" srcId="{4F5A7670-94D5-499B-A0A6-27F7FDA066E2}" destId="{D05087EC-8034-4277-AFFD-CC2B3FA5EEE6}" srcOrd="0" destOrd="0" presId="urn:microsoft.com/office/officeart/2005/8/layout/hierarchy1"/>
    <dgm:cxn modelId="{493336B8-344E-4AF1-94E9-ABFDB7664DC0}" type="presParOf" srcId="{4F5A7670-94D5-499B-A0A6-27F7FDA066E2}" destId="{F3EED702-DF0B-4A7E-B8D6-6E9FE8517870}" srcOrd="1" destOrd="0" presId="urn:microsoft.com/office/officeart/2005/8/layout/hierarchy1"/>
    <dgm:cxn modelId="{B162A46C-715D-4877-8294-B548213079B5}" type="presParOf" srcId="{E46D1C89-B5FC-47EB-BE71-2549760AE1FF}" destId="{B1FBC80B-2AE9-4AAA-B46E-9F435E069582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307289-75AD-4615-B36B-F53B58046B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5936C2-E101-489A-8EBC-5EF819C85107}">
      <dgm:prSet phldrT="[Текст]" custT="1"/>
      <dgm:spPr/>
      <dgm:t>
        <a:bodyPr/>
        <a:lstStyle/>
        <a:p>
          <a:r>
            <a:rPr lang="ru-RU" sz="2000" b="1" dirty="0" smtClean="0"/>
            <a:t>Основные подходы</a:t>
          </a:r>
          <a:endParaRPr lang="ru-RU" sz="2000" b="1" dirty="0"/>
        </a:p>
      </dgm:t>
    </dgm:pt>
    <dgm:pt modelId="{7E607770-2854-4437-985D-265A64D14E53}" type="parTrans" cxnId="{062B1307-8BAD-4D0C-97A0-5657D4DBB270}">
      <dgm:prSet/>
      <dgm:spPr/>
      <dgm:t>
        <a:bodyPr/>
        <a:lstStyle/>
        <a:p>
          <a:endParaRPr lang="ru-RU"/>
        </a:p>
      </dgm:t>
    </dgm:pt>
    <dgm:pt modelId="{BFB24CF2-6863-4646-863A-1722258F39B5}" type="sibTrans" cxnId="{062B1307-8BAD-4D0C-97A0-5657D4DBB270}">
      <dgm:prSet/>
      <dgm:spPr/>
      <dgm:t>
        <a:bodyPr/>
        <a:lstStyle/>
        <a:p>
          <a:endParaRPr lang="ru-RU"/>
        </a:p>
      </dgm:t>
    </dgm:pt>
    <dgm:pt modelId="{843EFC48-9BAC-4728-91AB-45FCC36040AA}">
      <dgm:prSet phldrT="[Текст]" custT="1"/>
      <dgm:spPr/>
      <dgm:t>
        <a:bodyPr/>
        <a:lstStyle/>
        <a:p>
          <a:r>
            <a:rPr lang="ru-RU" sz="2000" b="1" dirty="0" smtClean="0"/>
            <a:t>Утилитарный</a:t>
          </a:r>
          <a:endParaRPr lang="ru-RU" sz="2000" b="1" dirty="0"/>
        </a:p>
      </dgm:t>
    </dgm:pt>
    <dgm:pt modelId="{F3E8008E-A3A6-4999-B9A3-27847001487F}" type="parTrans" cxnId="{3CE9E57C-8266-4662-A648-E3E1B8E6DE85}">
      <dgm:prSet/>
      <dgm:spPr/>
      <dgm:t>
        <a:bodyPr/>
        <a:lstStyle/>
        <a:p>
          <a:endParaRPr lang="ru-RU"/>
        </a:p>
      </dgm:t>
    </dgm:pt>
    <dgm:pt modelId="{D838ECE4-5400-47D1-AD0E-BF1C9C03DACA}" type="sibTrans" cxnId="{3CE9E57C-8266-4662-A648-E3E1B8E6DE85}">
      <dgm:prSet/>
      <dgm:spPr/>
      <dgm:t>
        <a:bodyPr/>
        <a:lstStyle/>
        <a:p>
          <a:endParaRPr lang="ru-RU"/>
        </a:p>
      </dgm:t>
    </dgm:pt>
    <dgm:pt modelId="{26CF777B-DA0C-455D-94C6-08F6595095DF}">
      <dgm:prSet phldrT="[Текст]" custT="1"/>
      <dgm:spPr/>
      <dgm:t>
        <a:bodyPr/>
        <a:lstStyle/>
        <a:p>
          <a:r>
            <a:rPr lang="ru-RU" sz="1600" b="1" dirty="0" smtClean="0"/>
            <a:t>Индивидуалистический</a:t>
          </a:r>
          <a:endParaRPr lang="ru-RU" sz="1600" b="1" dirty="0"/>
        </a:p>
      </dgm:t>
    </dgm:pt>
    <dgm:pt modelId="{322DF9FC-24C9-4B11-83AD-F731FA34EE5D}" type="parTrans" cxnId="{798F07A0-D52E-4E49-A9EE-2E0BA1C6327F}">
      <dgm:prSet/>
      <dgm:spPr/>
      <dgm:t>
        <a:bodyPr/>
        <a:lstStyle/>
        <a:p>
          <a:endParaRPr lang="ru-RU"/>
        </a:p>
      </dgm:t>
    </dgm:pt>
    <dgm:pt modelId="{835B7D4A-F084-4CDE-8AE7-E231166D8BF2}" type="sibTrans" cxnId="{798F07A0-D52E-4E49-A9EE-2E0BA1C6327F}">
      <dgm:prSet/>
      <dgm:spPr/>
      <dgm:t>
        <a:bodyPr/>
        <a:lstStyle/>
        <a:p>
          <a:endParaRPr lang="ru-RU"/>
        </a:p>
      </dgm:t>
    </dgm:pt>
    <dgm:pt modelId="{63681A03-DE2F-4F2F-94E5-8A94D9537478}">
      <dgm:prSet custT="1"/>
      <dgm:spPr/>
      <dgm:t>
        <a:bodyPr/>
        <a:lstStyle/>
        <a:p>
          <a:r>
            <a:rPr lang="ru-RU" sz="1600" b="1" dirty="0" smtClean="0"/>
            <a:t>Морально-правовой</a:t>
          </a:r>
          <a:endParaRPr lang="ru-RU" sz="1600" b="1" dirty="0"/>
        </a:p>
      </dgm:t>
    </dgm:pt>
    <dgm:pt modelId="{FA0432F3-3090-4180-A5F2-0B49CB5C4F89}" type="parTrans" cxnId="{D9A708A4-34DD-496C-9C85-5A115316460F}">
      <dgm:prSet/>
      <dgm:spPr/>
      <dgm:t>
        <a:bodyPr/>
        <a:lstStyle/>
        <a:p>
          <a:endParaRPr lang="ru-RU"/>
        </a:p>
      </dgm:t>
    </dgm:pt>
    <dgm:pt modelId="{E80F5A88-086D-4B21-BC83-19CAF1829FBC}" type="sibTrans" cxnId="{D9A708A4-34DD-496C-9C85-5A115316460F}">
      <dgm:prSet/>
      <dgm:spPr/>
      <dgm:t>
        <a:bodyPr/>
        <a:lstStyle/>
        <a:p>
          <a:endParaRPr lang="ru-RU"/>
        </a:p>
      </dgm:t>
    </dgm:pt>
    <dgm:pt modelId="{EED31DB2-ED14-4B56-967F-B89F00DD3D0C}">
      <dgm:prSet custT="1"/>
      <dgm:spPr/>
      <dgm:t>
        <a:bodyPr/>
        <a:lstStyle/>
        <a:p>
          <a:r>
            <a:rPr lang="ru-RU" sz="1600" b="1" dirty="0" smtClean="0"/>
            <a:t>Концепция социальной ответственности</a:t>
          </a:r>
          <a:endParaRPr lang="ru-RU" sz="1600" b="1" dirty="0"/>
        </a:p>
      </dgm:t>
    </dgm:pt>
    <dgm:pt modelId="{7E216FDF-7960-40D9-A3C3-125833B5A89C}" type="parTrans" cxnId="{A6DF458E-3450-4274-B196-E380CE7B3A03}">
      <dgm:prSet/>
      <dgm:spPr/>
      <dgm:t>
        <a:bodyPr/>
        <a:lstStyle/>
        <a:p>
          <a:endParaRPr lang="ru-RU"/>
        </a:p>
      </dgm:t>
    </dgm:pt>
    <dgm:pt modelId="{4EA8EA5B-86D6-4A8A-BAD4-3071F927D34F}" type="sibTrans" cxnId="{A6DF458E-3450-4274-B196-E380CE7B3A03}">
      <dgm:prSet/>
      <dgm:spPr/>
      <dgm:t>
        <a:bodyPr/>
        <a:lstStyle/>
        <a:p>
          <a:endParaRPr lang="ru-RU"/>
        </a:p>
      </dgm:t>
    </dgm:pt>
    <dgm:pt modelId="{B066B5AA-BCEC-4BF3-A67D-65922F09D64F}" type="pres">
      <dgm:prSet presAssocID="{55307289-75AD-4615-B36B-F53B58046B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BD52FA4-A0F5-4BDC-9AC2-2E0E90C7F7B6}" type="pres">
      <dgm:prSet presAssocID="{F45936C2-E101-489A-8EBC-5EF819C85107}" presName="hierRoot1" presStyleCnt="0"/>
      <dgm:spPr/>
    </dgm:pt>
    <dgm:pt modelId="{94FD710B-6C4E-462E-B7BE-171FC4BB63B5}" type="pres">
      <dgm:prSet presAssocID="{F45936C2-E101-489A-8EBC-5EF819C85107}" presName="composite" presStyleCnt="0"/>
      <dgm:spPr/>
    </dgm:pt>
    <dgm:pt modelId="{F9221896-A9B9-4E03-85B1-7AB4125D488B}" type="pres">
      <dgm:prSet presAssocID="{F45936C2-E101-489A-8EBC-5EF819C85107}" presName="background" presStyleLbl="node0" presStyleIdx="0" presStyleCnt="1"/>
      <dgm:spPr/>
    </dgm:pt>
    <dgm:pt modelId="{F7774CE9-6307-4B46-AC41-EE397D77A703}" type="pres">
      <dgm:prSet presAssocID="{F45936C2-E101-489A-8EBC-5EF819C85107}" presName="text" presStyleLbl="fgAcc0" presStyleIdx="0" presStyleCnt="1">
        <dgm:presLayoutVars>
          <dgm:chPref val="3"/>
        </dgm:presLayoutVars>
      </dgm:prSet>
      <dgm:spPr/>
    </dgm:pt>
    <dgm:pt modelId="{44FB37FA-8EC9-4F1A-B0B9-3F22F1448C47}" type="pres">
      <dgm:prSet presAssocID="{F45936C2-E101-489A-8EBC-5EF819C85107}" presName="hierChild2" presStyleCnt="0"/>
      <dgm:spPr/>
    </dgm:pt>
    <dgm:pt modelId="{2ED167FD-2D5E-49CA-9122-7557E3E75F95}" type="pres">
      <dgm:prSet presAssocID="{F3E8008E-A3A6-4999-B9A3-27847001487F}" presName="Name10" presStyleLbl="parChTrans1D2" presStyleIdx="0" presStyleCnt="4"/>
      <dgm:spPr/>
    </dgm:pt>
    <dgm:pt modelId="{26B94C98-C3E6-4A9F-AE57-525EFF0D3C7C}" type="pres">
      <dgm:prSet presAssocID="{843EFC48-9BAC-4728-91AB-45FCC36040AA}" presName="hierRoot2" presStyleCnt="0"/>
      <dgm:spPr/>
    </dgm:pt>
    <dgm:pt modelId="{53A162B6-E78A-45E7-BA33-8B2355197396}" type="pres">
      <dgm:prSet presAssocID="{843EFC48-9BAC-4728-91AB-45FCC36040AA}" presName="composite2" presStyleCnt="0"/>
      <dgm:spPr/>
    </dgm:pt>
    <dgm:pt modelId="{8D5267CE-EB6B-47BC-BDE5-3E6061974B5F}" type="pres">
      <dgm:prSet presAssocID="{843EFC48-9BAC-4728-91AB-45FCC36040AA}" presName="background2" presStyleLbl="node2" presStyleIdx="0" presStyleCnt="4"/>
      <dgm:spPr/>
    </dgm:pt>
    <dgm:pt modelId="{B2ABBECE-D20C-4A47-A895-8F0CEAB2EF5E}" type="pres">
      <dgm:prSet presAssocID="{843EFC48-9BAC-4728-91AB-45FCC36040AA}" presName="text2" presStyleLbl="fgAcc2" presStyleIdx="0" presStyleCnt="4" custScaleX="112069">
        <dgm:presLayoutVars>
          <dgm:chPref val="3"/>
        </dgm:presLayoutVars>
      </dgm:prSet>
      <dgm:spPr/>
    </dgm:pt>
    <dgm:pt modelId="{BA63EF7A-9C8A-41F4-8384-124815775DCA}" type="pres">
      <dgm:prSet presAssocID="{843EFC48-9BAC-4728-91AB-45FCC36040AA}" presName="hierChild3" presStyleCnt="0"/>
      <dgm:spPr/>
    </dgm:pt>
    <dgm:pt modelId="{1E56DDFB-879C-4DD2-8B37-45F38EBA1625}" type="pres">
      <dgm:prSet presAssocID="{322DF9FC-24C9-4B11-83AD-F731FA34EE5D}" presName="Name10" presStyleLbl="parChTrans1D2" presStyleIdx="1" presStyleCnt="4"/>
      <dgm:spPr/>
    </dgm:pt>
    <dgm:pt modelId="{6C69E26D-E0B9-43E6-9A09-1AADECA7A422}" type="pres">
      <dgm:prSet presAssocID="{26CF777B-DA0C-455D-94C6-08F6595095DF}" presName="hierRoot2" presStyleCnt="0"/>
      <dgm:spPr/>
    </dgm:pt>
    <dgm:pt modelId="{6449C228-998B-4833-819D-3DF9C29E4041}" type="pres">
      <dgm:prSet presAssocID="{26CF777B-DA0C-455D-94C6-08F6595095DF}" presName="composite2" presStyleCnt="0"/>
      <dgm:spPr/>
    </dgm:pt>
    <dgm:pt modelId="{478732EE-8D4A-428A-B18F-A4038993DA80}" type="pres">
      <dgm:prSet presAssocID="{26CF777B-DA0C-455D-94C6-08F6595095DF}" presName="background2" presStyleLbl="node2" presStyleIdx="1" presStyleCnt="4"/>
      <dgm:spPr/>
    </dgm:pt>
    <dgm:pt modelId="{44E3D7B2-FF6D-4D63-BDB2-991ACD843C46}" type="pres">
      <dgm:prSet presAssocID="{26CF777B-DA0C-455D-94C6-08F6595095DF}" presName="text2" presStyleLbl="fgAcc2" presStyleIdx="1" presStyleCnt="4" custScaleX="159483">
        <dgm:presLayoutVars>
          <dgm:chPref val="3"/>
        </dgm:presLayoutVars>
      </dgm:prSet>
      <dgm:spPr/>
    </dgm:pt>
    <dgm:pt modelId="{FDB379F8-F8EE-46A0-9E7D-31216C50C12E}" type="pres">
      <dgm:prSet presAssocID="{26CF777B-DA0C-455D-94C6-08F6595095DF}" presName="hierChild3" presStyleCnt="0"/>
      <dgm:spPr/>
    </dgm:pt>
    <dgm:pt modelId="{A1AA0F7D-A096-4C5B-8D61-D7A1EC3E6E4A}" type="pres">
      <dgm:prSet presAssocID="{FA0432F3-3090-4180-A5F2-0B49CB5C4F89}" presName="Name10" presStyleLbl="parChTrans1D2" presStyleIdx="2" presStyleCnt="4"/>
      <dgm:spPr/>
    </dgm:pt>
    <dgm:pt modelId="{41888B58-D565-4912-B880-EAAA65E1CF13}" type="pres">
      <dgm:prSet presAssocID="{63681A03-DE2F-4F2F-94E5-8A94D9537478}" presName="hierRoot2" presStyleCnt="0"/>
      <dgm:spPr/>
    </dgm:pt>
    <dgm:pt modelId="{53AE0B02-FE18-4632-AA8A-2824FB47538F}" type="pres">
      <dgm:prSet presAssocID="{63681A03-DE2F-4F2F-94E5-8A94D9537478}" presName="composite2" presStyleCnt="0"/>
      <dgm:spPr/>
    </dgm:pt>
    <dgm:pt modelId="{7ACF4F72-61B6-48F3-B154-C211CC63119F}" type="pres">
      <dgm:prSet presAssocID="{63681A03-DE2F-4F2F-94E5-8A94D9537478}" presName="background2" presStyleLbl="node2" presStyleIdx="2" presStyleCnt="4"/>
      <dgm:spPr/>
    </dgm:pt>
    <dgm:pt modelId="{D5143585-E5C2-4F21-9AE4-19750B9AB3EF}" type="pres">
      <dgm:prSet presAssocID="{63681A03-DE2F-4F2F-94E5-8A94D9537478}" presName="text2" presStyleLbl="fgAcc2" presStyleIdx="2" presStyleCnt="4" custScaleX="120165">
        <dgm:presLayoutVars>
          <dgm:chPref val="3"/>
        </dgm:presLayoutVars>
      </dgm:prSet>
      <dgm:spPr/>
    </dgm:pt>
    <dgm:pt modelId="{42672266-A1D6-4485-8A7F-DCEF989694BE}" type="pres">
      <dgm:prSet presAssocID="{63681A03-DE2F-4F2F-94E5-8A94D9537478}" presName="hierChild3" presStyleCnt="0"/>
      <dgm:spPr/>
    </dgm:pt>
    <dgm:pt modelId="{1BC9CF34-6E79-43E8-9647-80A37D846967}" type="pres">
      <dgm:prSet presAssocID="{7E216FDF-7960-40D9-A3C3-125833B5A89C}" presName="Name10" presStyleLbl="parChTrans1D2" presStyleIdx="3" presStyleCnt="4"/>
      <dgm:spPr/>
    </dgm:pt>
    <dgm:pt modelId="{C5313424-86D6-4132-AFF9-BB14196EB1F2}" type="pres">
      <dgm:prSet presAssocID="{EED31DB2-ED14-4B56-967F-B89F00DD3D0C}" presName="hierRoot2" presStyleCnt="0"/>
      <dgm:spPr/>
    </dgm:pt>
    <dgm:pt modelId="{7D222EC4-2586-47FB-8F25-64556B515336}" type="pres">
      <dgm:prSet presAssocID="{EED31DB2-ED14-4B56-967F-B89F00DD3D0C}" presName="composite2" presStyleCnt="0"/>
      <dgm:spPr/>
    </dgm:pt>
    <dgm:pt modelId="{F1466D19-A619-483F-8E39-D4EF38E65B08}" type="pres">
      <dgm:prSet presAssocID="{EED31DB2-ED14-4B56-967F-B89F00DD3D0C}" presName="background2" presStyleLbl="node2" presStyleIdx="3" presStyleCnt="4"/>
      <dgm:spPr/>
    </dgm:pt>
    <dgm:pt modelId="{B99D19D5-733F-47B2-BB45-21A17F085142}" type="pres">
      <dgm:prSet presAssocID="{EED31DB2-ED14-4B56-967F-B89F00DD3D0C}" presName="text2" presStyleLbl="fgAcc2" presStyleIdx="3" presStyleCnt="4" custScaleX="124332">
        <dgm:presLayoutVars>
          <dgm:chPref val="3"/>
        </dgm:presLayoutVars>
      </dgm:prSet>
      <dgm:spPr/>
    </dgm:pt>
    <dgm:pt modelId="{BAC10598-4230-4E36-BF5A-C25E7867015D}" type="pres">
      <dgm:prSet presAssocID="{EED31DB2-ED14-4B56-967F-B89F00DD3D0C}" presName="hierChild3" presStyleCnt="0"/>
      <dgm:spPr/>
    </dgm:pt>
  </dgm:ptLst>
  <dgm:cxnLst>
    <dgm:cxn modelId="{381B6D1B-3FE1-45AF-85ED-9745730ACAD1}" type="presOf" srcId="{FA0432F3-3090-4180-A5F2-0B49CB5C4F89}" destId="{A1AA0F7D-A096-4C5B-8D61-D7A1EC3E6E4A}" srcOrd="0" destOrd="0" presId="urn:microsoft.com/office/officeart/2005/8/layout/hierarchy1"/>
    <dgm:cxn modelId="{798F07A0-D52E-4E49-A9EE-2E0BA1C6327F}" srcId="{F45936C2-E101-489A-8EBC-5EF819C85107}" destId="{26CF777B-DA0C-455D-94C6-08F6595095DF}" srcOrd="1" destOrd="0" parTransId="{322DF9FC-24C9-4B11-83AD-F731FA34EE5D}" sibTransId="{835B7D4A-F084-4CDE-8AE7-E231166D8BF2}"/>
    <dgm:cxn modelId="{062B1307-8BAD-4D0C-97A0-5657D4DBB270}" srcId="{55307289-75AD-4615-B36B-F53B58046B59}" destId="{F45936C2-E101-489A-8EBC-5EF819C85107}" srcOrd="0" destOrd="0" parTransId="{7E607770-2854-4437-985D-265A64D14E53}" sibTransId="{BFB24CF2-6863-4646-863A-1722258F39B5}"/>
    <dgm:cxn modelId="{D9A708A4-34DD-496C-9C85-5A115316460F}" srcId="{F45936C2-E101-489A-8EBC-5EF819C85107}" destId="{63681A03-DE2F-4F2F-94E5-8A94D9537478}" srcOrd="2" destOrd="0" parTransId="{FA0432F3-3090-4180-A5F2-0B49CB5C4F89}" sibTransId="{E80F5A88-086D-4B21-BC83-19CAF1829FBC}"/>
    <dgm:cxn modelId="{7384C7A1-CC41-46BD-BC91-264C300D5AF3}" type="presOf" srcId="{26CF777B-DA0C-455D-94C6-08F6595095DF}" destId="{44E3D7B2-FF6D-4D63-BDB2-991ACD843C46}" srcOrd="0" destOrd="0" presId="urn:microsoft.com/office/officeart/2005/8/layout/hierarchy1"/>
    <dgm:cxn modelId="{8B66364C-793B-418F-9B6C-359D744586F1}" type="presOf" srcId="{843EFC48-9BAC-4728-91AB-45FCC36040AA}" destId="{B2ABBECE-D20C-4A47-A895-8F0CEAB2EF5E}" srcOrd="0" destOrd="0" presId="urn:microsoft.com/office/officeart/2005/8/layout/hierarchy1"/>
    <dgm:cxn modelId="{3CE9E57C-8266-4662-A648-E3E1B8E6DE85}" srcId="{F45936C2-E101-489A-8EBC-5EF819C85107}" destId="{843EFC48-9BAC-4728-91AB-45FCC36040AA}" srcOrd="0" destOrd="0" parTransId="{F3E8008E-A3A6-4999-B9A3-27847001487F}" sibTransId="{D838ECE4-5400-47D1-AD0E-BF1C9C03DACA}"/>
    <dgm:cxn modelId="{A6DF458E-3450-4274-B196-E380CE7B3A03}" srcId="{F45936C2-E101-489A-8EBC-5EF819C85107}" destId="{EED31DB2-ED14-4B56-967F-B89F00DD3D0C}" srcOrd="3" destOrd="0" parTransId="{7E216FDF-7960-40D9-A3C3-125833B5A89C}" sibTransId="{4EA8EA5B-86D6-4A8A-BAD4-3071F927D34F}"/>
    <dgm:cxn modelId="{13B24BC1-6F46-4C84-B080-0B3414EBCBCF}" type="presOf" srcId="{F45936C2-E101-489A-8EBC-5EF819C85107}" destId="{F7774CE9-6307-4B46-AC41-EE397D77A703}" srcOrd="0" destOrd="0" presId="urn:microsoft.com/office/officeart/2005/8/layout/hierarchy1"/>
    <dgm:cxn modelId="{89613172-FC0E-410D-B0D4-0FEDCC91A2AC}" type="presOf" srcId="{322DF9FC-24C9-4B11-83AD-F731FA34EE5D}" destId="{1E56DDFB-879C-4DD2-8B37-45F38EBA1625}" srcOrd="0" destOrd="0" presId="urn:microsoft.com/office/officeart/2005/8/layout/hierarchy1"/>
    <dgm:cxn modelId="{1FF806D9-A1E0-49CA-8F25-2FE2B38238C5}" type="presOf" srcId="{55307289-75AD-4615-B36B-F53B58046B59}" destId="{B066B5AA-BCEC-4BF3-A67D-65922F09D64F}" srcOrd="0" destOrd="0" presId="urn:microsoft.com/office/officeart/2005/8/layout/hierarchy1"/>
    <dgm:cxn modelId="{2D3A3114-8CEB-477F-80A2-A889842579A1}" type="presOf" srcId="{F3E8008E-A3A6-4999-B9A3-27847001487F}" destId="{2ED167FD-2D5E-49CA-9122-7557E3E75F95}" srcOrd="0" destOrd="0" presId="urn:microsoft.com/office/officeart/2005/8/layout/hierarchy1"/>
    <dgm:cxn modelId="{531EED2C-C91C-4C1E-B51D-97D9389AA2D5}" type="presOf" srcId="{7E216FDF-7960-40D9-A3C3-125833B5A89C}" destId="{1BC9CF34-6E79-43E8-9647-80A37D846967}" srcOrd="0" destOrd="0" presId="urn:microsoft.com/office/officeart/2005/8/layout/hierarchy1"/>
    <dgm:cxn modelId="{46B7A3C6-8B7E-4F9F-AA97-90C413B894CD}" type="presOf" srcId="{63681A03-DE2F-4F2F-94E5-8A94D9537478}" destId="{D5143585-E5C2-4F21-9AE4-19750B9AB3EF}" srcOrd="0" destOrd="0" presId="urn:microsoft.com/office/officeart/2005/8/layout/hierarchy1"/>
    <dgm:cxn modelId="{B471D2FD-CC4B-4A94-8B4A-B1975E2FA336}" type="presOf" srcId="{EED31DB2-ED14-4B56-967F-B89F00DD3D0C}" destId="{B99D19D5-733F-47B2-BB45-21A17F085142}" srcOrd="0" destOrd="0" presId="urn:microsoft.com/office/officeart/2005/8/layout/hierarchy1"/>
    <dgm:cxn modelId="{0D566E0E-060E-4BC0-AAC3-2C26505E982D}" type="presParOf" srcId="{B066B5AA-BCEC-4BF3-A67D-65922F09D64F}" destId="{5BD52FA4-A0F5-4BDC-9AC2-2E0E90C7F7B6}" srcOrd="0" destOrd="0" presId="urn:microsoft.com/office/officeart/2005/8/layout/hierarchy1"/>
    <dgm:cxn modelId="{0A264613-B03E-438F-9EF1-0D8388DEB225}" type="presParOf" srcId="{5BD52FA4-A0F5-4BDC-9AC2-2E0E90C7F7B6}" destId="{94FD710B-6C4E-462E-B7BE-171FC4BB63B5}" srcOrd="0" destOrd="0" presId="urn:microsoft.com/office/officeart/2005/8/layout/hierarchy1"/>
    <dgm:cxn modelId="{2EF45702-867D-4D49-AEC0-E23CA8D6E0B1}" type="presParOf" srcId="{94FD710B-6C4E-462E-B7BE-171FC4BB63B5}" destId="{F9221896-A9B9-4E03-85B1-7AB4125D488B}" srcOrd="0" destOrd="0" presId="urn:microsoft.com/office/officeart/2005/8/layout/hierarchy1"/>
    <dgm:cxn modelId="{3632C940-ACCA-48BB-B118-EE6287EF8FA5}" type="presParOf" srcId="{94FD710B-6C4E-462E-B7BE-171FC4BB63B5}" destId="{F7774CE9-6307-4B46-AC41-EE397D77A703}" srcOrd="1" destOrd="0" presId="urn:microsoft.com/office/officeart/2005/8/layout/hierarchy1"/>
    <dgm:cxn modelId="{632ADAE2-1773-4E1B-BD77-ABF9E2483D2B}" type="presParOf" srcId="{5BD52FA4-A0F5-4BDC-9AC2-2E0E90C7F7B6}" destId="{44FB37FA-8EC9-4F1A-B0B9-3F22F1448C47}" srcOrd="1" destOrd="0" presId="urn:microsoft.com/office/officeart/2005/8/layout/hierarchy1"/>
    <dgm:cxn modelId="{4B4C7057-19AF-42D6-B958-92F31830C375}" type="presParOf" srcId="{44FB37FA-8EC9-4F1A-B0B9-3F22F1448C47}" destId="{2ED167FD-2D5E-49CA-9122-7557E3E75F95}" srcOrd="0" destOrd="0" presId="urn:microsoft.com/office/officeart/2005/8/layout/hierarchy1"/>
    <dgm:cxn modelId="{2D4BC1D8-006A-49A3-87D1-1C9363E9C192}" type="presParOf" srcId="{44FB37FA-8EC9-4F1A-B0B9-3F22F1448C47}" destId="{26B94C98-C3E6-4A9F-AE57-525EFF0D3C7C}" srcOrd="1" destOrd="0" presId="urn:microsoft.com/office/officeart/2005/8/layout/hierarchy1"/>
    <dgm:cxn modelId="{0DEE4615-0661-4402-9787-5AC829165E5B}" type="presParOf" srcId="{26B94C98-C3E6-4A9F-AE57-525EFF0D3C7C}" destId="{53A162B6-E78A-45E7-BA33-8B2355197396}" srcOrd="0" destOrd="0" presId="urn:microsoft.com/office/officeart/2005/8/layout/hierarchy1"/>
    <dgm:cxn modelId="{AFE320B9-CC72-486B-A516-07BD9C6F6B61}" type="presParOf" srcId="{53A162B6-E78A-45E7-BA33-8B2355197396}" destId="{8D5267CE-EB6B-47BC-BDE5-3E6061974B5F}" srcOrd="0" destOrd="0" presId="urn:microsoft.com/office/officeart/2005/8/layout/hierarchy1"/>
    <dgm:cxn modelId="{D6646D5C-F680-465C-8FC7-083E57CBA7DB}" type="presParOf" srcId="{53A162B6-E78A-45E7-BA33-8B2355197396}" destId="{B2ABBECE-D20C-4A47-A895-8F0CEAB2EF5E}" srcOrd="1" destOrd="0" presId="urn:microsoft.com/office/officeart/2005/8/layout/hierarchy1"/>
    <dgm:cxn modelId="{9C7F8A72-41AB-48B6-A32C-1CD2AACAA065}" type="presParOf" srcId="{26B94C98-C3E6-4A9F-AE57-525EFF0D3C7C}" destId="{BA63EF7A-9C8A-41F4-8384-124815775DCA}" srcOrd="1" destOrd="0" presId="urn:microsoft.com/office/officeart/2005/8/layout/hierarchy1"/>
    <dgm:cxn modelId="{770D70FF-D34D-4859-B277-E189803822AE}" type="presParOf" srcId="{44FB37FA-8EC9-4F1A-B0B9-3F22F1448C47}" destId="{1E56DDFB-879C-4DD2-8B37-45F38EBA1625}" srcOrd="2" destOrd="0" presId="urn:microsoft.com/office/officeart/2005/8/layout/hierarchy1"/>
    <dgm:cxn modelId="{89D8C7F0-BF64-4FF0-8C42-8A5E54425353}" type="presParOf" srcId="{44FB37FA-8EC9-4F1A-B0B9-3F22F1448C47}" destId="{6C69E26D-E0B9-43E6-9A09-1AADECA7A422}" srcOrd="3" destOrd="0" presId="urn:microsoft.com/office/officeart/2005/8/layout/hierarchy1"/>
    <dgm:cxn modelId="{3934A1C0-7B1B-4AEB-9454-B09152EAAD81}" type="presParOf" srcId="{6C69E26D-E0B9-43E6-9A09-1AADECA7A422}" destId="{6449C228-998B-4833-819D-3DF9C29E4041}" srcOrd="0" destOrd="0" presId="urn:microsoft.com/office/officeart/2005/8/layout/hierarchy1"/>
    <dgm:cxn modelId="{F996D495-CA71-4A78-901A-1F214E7EF270}" type="presParOf" srcId="{6449C228-998B-4833-819D-3DF9C29E4041}" destId="{478732EE-8D4A-428A-B18F-A4038993DA80}" srcOrd="0" destOrd="0" presId="urn:microsoft.com/office/officeart/2005/8/layout/hierarchy1"/>
    <dgm:cxn modelId="{FE96F965-6709-4642-AA67-7E443F6DF866}" type="presParOf" srcId="{6449C228-998B-4833-819D-3DF9C29E4041}" destId="{44E3D7B2-FF6D-4D63-BDB2-991ACD843C46}" srcOrd="1" destOrd="0" presId="urn:microsoft.com/office/officeart/2005/8/layout/hierarchy1"/>
    <dgm:cxn modelId="{09E7D12A-5699-4AC7-92B8-99FCD838BB87}" type="presParOf" srcId="{6C69E26D-E0B9-43E6-9A09-1AADECA7A422}" destId="{FDB379F8-F8EE-46A0-9E7D-31216C50C12E}" srcOrd="1" destOrd="0" presId="urn:microsoft.com/office/officeart/2005/8/layout/hierarchy1"/>
    <dgm:cxn modelId="{DE6FCECB-615F-496F-9C9C-F25576DDBF0C}" type="presParOf" srcId="{44FB37FA-8EC9-4F1A-B0B9-3F22F1448C47}" destId="{A1AA0F7D-A096-4C5B-8D61-D7A1EC3E6E4A}" srcOrd="4" destOrd="0" presId="urn:microsoft.com/office/officeart/2005/8/layout/hierarchy1"/>
    <dgm:cxn modelId="{D992CECF-C4B0-4CE5-8523-96B52EBF54C3}" type="presParOf" srcId="{44FB37FA-8EC9-4F1A-B0B9-3F22F1448C47}" destId="{41888B58-D565-4912-B880-EAAA65E1CF13}" srcOrd="5" destOrd="0" presId="urn:microsoft.com/office/officeart/2005/8/layout/hierarchy1"/>
    <dgm:cxn modelId="{C018C6FC-CB10-4D40-98AD-04518D7BC36D}" type="presParOf" srcId="{41888B58-D565-4912-B880-EAAA65E1CF13}" destId="{53AE0B02-FE18-4632-AA8A-2824FB47538F}" srcOrd="0" destOrd="0" presId="urn:microsoft.com/office/officeart/2005/8/layout/hierarchy1"/>
    <dgm:cxn modelId="{00BE74D2-5372-4F25-BD36-84ECDE2C2268}" type="presParOf" srcId="{53AE0B02-FE18-4632-AA8A-2824FB47538F}" destId="{7ACF4F72-61B6-48F3-B154-C211CC63119F}" srcOrd="0" destOrd="0" presId="urn:microsoft.com/office/officeart/2005/8/layout/hierarchy1"/>
    <dgm:cxn modelId="{93717D70-CA5E-481B-81E3-24128E93D85E}" type="presParOf" srcId="{53AE0B02-FE18-4632-AA8A-2824FB47538F}" destId="{D5143585-E5C2-4F21-9AE4-19750B9AB3EF}" srcOrd="1" destOrd="0" presId="urn:microsoft.com/office/officeart/2005/8/layout/hierarchy1"/>
    <dgm:cxn modelId="{6E045DAB-F7C7-4F8D-B949-12ED587228EC}" type="presParOf" srcId="{41888B58-D565-4912-B880-EAAA65E1CF13}" destId="{42672266-A1D6-4485-8A7F-DCEF989694BE}" srcOrd="1" destOrd="0" presId="urn:microsoft.com/office/officeart/2005/8/layout/hierarchy1"/>
    <dgm:cxn modelId="{98DE66BE-90A1-4BA6-BCD2-71793590CDE5}" type="presParOf" srcId="{44FB37FA-8EC9-4F1A-B0B9-3F22F1448C47}" destId="{1BC9CF34-6E79-43E8-9647-80A37D846967}" srcOrd="6" destOrd="0" presId="urn:microsoft.com/office/officeart/2005/8/layout/hierarchy1"/>
    <dgm:cxn modelId="{8B752D2A-1A60-41B6-BE6A-839ECA733C8E}" type="presParOf" srcId="{44FB37FA-8EC9-4F1A-B0B9-3F22F1448C47}" destId="{C5313424-86D6-4132-AFF9-BB14196EB1F2}" srcOrd="7" destOrd="0" presId="urn:microsoft.com/office/officeart/2005/8/layout/hierarchy1"/>
    <dgm:cxn modelId="{39BDAD1C-A2D2-4729-974C-AD83DA1D0E4E}" type="presParOf" srcId="{C5313424-86D6-4132-AFF9-BB14196EB1F2}" destId="{7D222EC4-2586-47FB-8F25-64556B515336}" srcOrd="0" destOrd="0" presId="urn:microsoft.com/office/officeart/2005/8/layout/hierarchy1"/>
    <dgm:cxn modelId="{F0E90D28-34E5-4DFE-B812-BFD157280E8E}" type="presParOf" srcId="{7D222EC4-2586-47FB-8F25-64556B515336}" destId="{F1466D19-A619-483F-8E39-D4EF38E65B08}" srcOrd="0" destOrd="0" presId="urn:microsoft.com/office/officeart/2005/8/layout/hierarchy1"/>
    <dgm:cxn modelId="{417D7E37-EC5B-40E7-A09E-865F3D7B7960}" type="presParOf" srcId="{7D222EC4-2586-47FB-8F25-64556B515336}" destId="{B99D19D5-733F-47B2-BB45-21A17F085142}" srcOrd="1" destOrd="0" presId="urn:microsoft.com/office/officeart/2005/8/layout/hierarchy1"/>
    <dgm:cxn modelId="{F4ECA466-6322-4E66-A028-8AB57EA3BF05}" type="presParOf" srcId="{C5313424-86D6-4132-AFF9-BB14196EB1F2}" destId="{BAC10598-4230-4E36-BF5A-C25E7867015D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DD634E-BFA0-4B45-8A66-09670406EBE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9BE00A-5195-4985-978B-DB915C8500AB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4795F81A-1BE4-4DB1-A061-526CC7953378}" type="parTrans" cxnId="{951E5C4B-3BD7-4787-BCB4-128352BBD5EE}">
      <dgm:prSet/>
      <dgm:spPr/>
      <dgm:t>
        <a:bodyPr/>
        <a:lstStyle/>
        <a:p>
          <a:endParaRPr lang="ru-RU"/>
        </a:p>
      </dgm:t>
    </dgm:pt>
    <dgm:pt modelId="{4C837E11-53CA-4DEF-9671-DAEFC3480A81}" type="sibTrans" cxnId="{951E5C4B-3BD7-4787-BCB4-128352BBD5EE}">
      <dgm:prSet/>
      <dgm:spPr/>
      <dgm:t>
        <a:bodyPr/>
        <a:lstStyle/>
        <a:p>
          <a:endParaRPr lang="ru-RU"/>
        </a:p>
      </dgm:t>
    </dgm:pt>
    <dgm:pt modelId="{5DB90223-CE39-49BF-B9EA-05D716D6DC50}">
      <dgm:prSet phldrT="[Текст]"/>
      <dgm:spPr/>
      <dgm:t>
        <a:bodyPr/>
        <a:lstStyle/>
        <a:p>
          <a:r>
            <a:rPr lang="ru-RU" dirty="0" smtClean="0"/>
            <a:t>Определение отрицательных результатов</a:t>
          </a:r>
          <a:endParaRPr lang="ru-RU" dirty="0"/>
        </a:p>
      </dgm:t>
    </dgm:pt>
    <dgm:pt modelId="{C24CE457-E2DC-463B-9FAB-1537CFB387EA}" type="parTrans" cxnId="{2210893E-8A24-470D-9DED-ED6D6E8CAE13}">
      <dgm:prSet/>
      <dgm:spPr/>
      <dgm:t>
        <a:bodyPr/>
        <a:lstStyle/>
        <a:p>
          <a:endParaRPr lang="ru-RU"/>
        </a:p>
      </dgm:t>
    </dgm:pt>
    <dgm:pt modelId="{08B9F433-1262-47BA-A8E4-10B3D33278B6}" type="sibTrans" cxnId="{2210893E-8A24-470D-9DED-ED6D6E8CAE13}">
      <dgm:prSet/>
      <dgm:spPr/>
      <dgm:t>
        <a:bodyPr/>
        <a:lstStyle/>
        <a:p>
          <a:endParaRPr lang="ru-RU"/>
        </a:p>
      </dgm:t>
    </dgm:pt>
    <dgm:pt modelId="{3480E8A1-D109-49F2-B4C2-7E9D92F58B1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6CC0D7BC-670F-443F-9413-2BB9E120BDE3}" type="parTrans" cxnId="{FD086013-8305-44B8-81EF-63D8505FA43B}">
      <dgm:prSet/>
      <dgm:spPr/>
      <dgm:t>
        <a:bodyPr/>
        <a:lstStyle/>
        <a:p>
          <a:endParaRPr lang="ru-RU"/>
        </a:p>
      </dgm:t>
    </dgm:pt>
    <dgm:pt modelId="{77FD7AE1-E0D9-46CA-843F-2B964C4CAC8B}" type="sibTrans" cxnId="{FD086013-8305-44B8-81EF-63D8505FA43B}">
      <dgm:prSet/>
      <dgm:spPr/>
      <dgm:t>
        <a:bodyPr/>
        <a:lstStyle/>
        <a:p>
          <a:endParaRPr lang="ru-RU"/>
        </a:p>
      </dgm:t>
    </dgm:pt>
    <dgm:pt modelId="{67C33AEC-5E62-44A1-9FC6-7FCAF81DA74C}">
      <dgm:prSet phldrT="[Текст]"/>
      <dgm:spPr/>
      <dgm:t>
        <a:bodyPr/>
        <a:lstStyle/>
        <a:p>
          <a:r>
            <a:rPr lang="ru-RU" dirty="0" smtClean="0"/>
            <a:t>Определение персональной ответственности</a:t>
          </a:r>
          <a:endParaRPr lang="ru-RU" dirty="0"/>
        </a:p>
      </dgm:t>
    </dgm:pt>
    <dgm:pt modelId="{65B23CE7-C763-43FE-8F1A-880FD99750AB}" type="parTrans" cxnId="{4F895669-6B61-4BD2-A60D-190B706DC328}">
      <dgm:prSet/>
      <dgm:spPr/>
      <dgm:t>
        <a:bodyPr/>
        <a:lstStyle/>
        <a:p>
          <a:endParaRPr lang="ru-RU"/>
        </a:p>
      </dgm:t>
    </dgm:pt>
    <dgm:pt modelId="{189A72DB-AB91-4CA1-B4C1-8BDBFF3A0278}" type="sibTrans" cxnId="{4F895669-6B61-4BD2-A60D-190B706DC328}">
      <dgm:prSet/>
      <dgm:spPr/>
      <dgm:t>
        <a:bodyPr/>
        <a:lstStyle/>
        <a:p>
          <a:endParaRPr lang="ru-RU"/>
        </a:p>
      </dgm:t>
    </dgm:pt>
    <dgm:pt modelId="{3B46E064-BCAE-4AEF-AAFF-F7C817599E6E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AAD90B0D-9907-4138-B23A-53037ACE5E85}" type="parTrans" cxnId="{7EE556A4-B14A-42B8-8775-74ED001E8853}">
      <dgm:prSet/>
      <dgm:spPr/>
      <dgm:t>
        <a:bodyPr/>
        <a:lstStyle/>
        <a:p>
          <a:endParaRPr lang="ru-RU"/>
        </a:p>
      </dgm:t>
    </dgm:pt>
    <dgm:pt modelId="{03C77851-F227-4AA7-826E-8B8FA681973E}" type="sibTrans" cxnId="{7EE556A4-B14A-42B8-8775-74ED001E8853}">
      <dgm:prSet/>
      <dgm:spPr/>
      <dgm:t>
        <a:bodyPr/>
        <a:lstStyle/>
        <a:p>
          <a:endParaRPr lang="ru-RU"/>
        </a:p>
      </dgm:t>
    </dgm:pt>
    <dgm:pt modelId="{6576F511-22C1-4C7E-8678-DA2220695CCC}">
      <dgm:prSet phldrT="[Текст]"/>
      <dgm:spPr/>
      <dgm:t>
        <a:bodyPr/>
        <a:lstStyle/>
        <a:p>
          <a:r>
            <a:rPr lang="ru-RU" dirty="0" smtClean="0"/>
            <a:t>Принятие мер поощрения и взыскания</a:t>
          </a:r>
          <a:endParaRPr lang="ru-RU" dirty="0"/>
        </a:p>
      </dgm:t>
    </dgm:pt>
    <dgm:pt modelId="{F274EC0C-E9A8-4330-A350-1AB8D68B59F2}" type="parTrans" cxnId="{358D80FF-5B41-45ED-AE31-BDCD456A72C1}">
      <dgm:prSet/>
      <dgm:spPr/>
      <dgm:t>
        <a:bodyPr/>
        <a:lstStyle/>
        <a:p>
          <a:endParaRPr lang="ru-RU"/>
        </a:p>
      </dgm:t>
    </dgm:pt>
    <dgm:pt modelId="{5C9A03AF-D237-4CA7-85A5-1DB4E6715BCD}" type="sibTrans" cxnId="{358D80FF-5B41-45ED-AE31-BDCD456A72C1}">
      <dgm:prSet/>
      <dgm:spPr/>
      <dgm:t>
        <a:bodyPr/>
        <a:lstStyle/>
        <a:p>
          <a:endParaRPr lang="ru-RU"/>
        </a:p>
      </dgm:t>
    </dgm:pt>
    <dgm:pt modelId="{42B0A0B2-9B7B-4237-AF9D-65A8BF997475}" type="pres">
      <dgm:prSet presAssocID="{8DDD634E-BFA0-4B45-8A66-09670406EBE9}" presName="linearFlow" presStyleCnt="0">
        <dgm:presLayoutVars>
          <dgm:dir/>
          <dgm:animLvl val="lvl"/>
          <dgm:resizeHandles val="exact"/>
        </dgm:presLayoutVars>
      </dgm:prSet>
      <dgm:spPr/>
    </dgm:pt>
    <dgm:pt modelId="{5DFBE916-6568-4041-B3FF-9091ECB3B5D1}" type="pres">
      <dgm:prSet presAssocID="{029BE00A-5195-4985-978B-DB915C8500AB}" presName="composite" presStyleCnt="0"/>
      <dgm:spPr/>
    </dgm:pt>
    <dgm:pt modelId="{2ACEA246-4053-46CF-9AEE-C2AC872BD535}" type="pres">
      <dgm:prSet presAssocID="{029BE00A-5195-4985-978B-DB915C8500A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7137A08-39B4-4F0F-938F-19DBDBF8434F}" type="pres">
      <dgm:prSet presAssocID="{029BE00A-5195-4985-978B-DB915C8500A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F5B3F-7DB2-4208-9697-23ED101B3E51}" type="pres">
      <dgm:prSet presAssocID="{4C837E11-53CA-4DEF-9671-DAEFC3480A81}" presName="sp" presStyleCnt="0"/>
      <dgm:spPr/>
    </dgm:pt>
    <dgm:pt modelId="{C496E1C5-7B99-447A-8E90-942DE52657D1}" type="pres">
      <dgm:prSet presAssocID="{3480E8A1-D109-49F2-B4C2-7E9D92F58B11}" presName="composite" presStyleCnt="0"/>
      <dgm:spPr/>
    </dgm:pt>
    <dgm:pt modelId="{D9AC7657-A5BB-4AAC-A1BD-193E9D683AD1}" type="pres">
      <dgm:prSet presAssocID="{3480E8A1-D109-49F2-B4C2-7E9D92F58B11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3016880-7CD8-4CD7-9D89-49A37EC85038}" type="pres">
      <dgm:prSet presAssocID="{3480E8A1-D109-49F2-B4C2-7E9D92F58B1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830436-C105-4D06-A461-62D52808BD4E}" type="pres">
      <dgm:prSet presAssocID="{77FD7AE1-E0D9-46CA-843F-2B964C4CAC8B}" presName="sp" presStyleCnt="0"/>
      <dgm:spPr/>
    </dgm:pt>
    <dgm:pt modelId="{14224A04-DA05-4702-8E8F-9759BAD5D47C}" type="pres">
      <dgm:prSet presAssocID="{3B46E064-BCAE-4AEF-AAFF-F7C817599E6E}" presName="composite" presStyleCnt="0"/>
      <dgm:spPr/>
    </dgm:pt>
    <dgm:pt modelId="{BDDA5AAB-D75C-46DF-AB54-15E196E62B37}" type="pres">
      <dgm:prSet presAssocID="{3B46E064-BCAE-4AEF-AAFF-F7C817599E6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13DBE48-E637-4FCB-8C41-6CF1A720A2A7}" type="pres">
      <dgm:prSet presAssocID="{3B46E064-BCAE-4AEF-AAFF-F7C817599E6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776328-EE32-4665-8CE8-3D745A7E6BFF}" type="presOf" srcId="{3B46E064-BCAE-4AEF-AAFF-F7C817599E6E}" destId="{BDDA5AAB-D75C-46DF-AB54-15E196E62B37}" srcOrd="0" destOrd="0" presId="urn:microsoft.com/office/officeart/2005/8/layout/chevron2"/>
    <dgm:cxn modelId="{7EE556A4-B14A-42B8-8775-74ED001E8853}" srcId="{8DDD634E-BFA0-4B45-8A66-09670406EBE9}" destId="{3B46E064-BCAE-4AEF-AAFF-F7C817599E6E}" srcOrd="2" destOrd="0" parTransId="{AAD90B0D-9907-4138-B23A-53037ACE5E85}" sibTransId="{03C77851-F227-4AA7-826E-8B8FA681973E}"/>
    <dgm:cxn modelId="{B6D796F0-F1A3-46A1-842D-95208CCCFA7D}" type="presOf" srcId="{6576F511-22C1-4C7E-8678-DA2220695CCC}" destId="{B13DBE48-E637-4FCB-8C41-6CF1A720A2A7}" srcOrd="0" destOrd="0" presId="urn:microsoft.com/office/officeart/2005/8/layout/chevron2"/>
    <dgm:cxn modelId="{951E5C4B-3BD7-4787-BCB4-128352BBD5EE}" srcId="{8DDD634E-BFA0-4B45-8A66-09670406EBE9}" destId="{029BE00A-5195-4985-978B-DB915C8500AB}" srcOrd="0" destOrd="0" parTransId="{4795F81A-1BE4-4DB1-A061-526CC7953378}" sibTransId="{4C837E11-53CA-4DEF-9671-DAEFC3480A81}"/>
    <dgm:cxn modelId="{4F895669-6B61-4BD2-A60D-190B706DC328}" srcId="{3480E8A1-D109-49F2-B4C2-7E9D92F58B11}" destId="{67C33AEC-5E62-44A1-9FC6-7FCAF81DA74C}" srcOrd="0" destOrd="0" parTransId="{65B23CE7-C763-43FE-8F1A-880FD99750AB}" sibTransId="{189A72DB-AB91-4CA1-B4C1-8BDBFF3A0278}"/>
    <dgm:cxn modelId="{3BA22394-4D9E-475A-B6A0-D45E5BDF12A1}" type="presOf" srcId="{67C33AEC-5E62-44A1-9FC6-7FCAF81DA74C}" destId="{D3016880-7CD8-4CD7-9D89-49A37EC85038}" srcOrd="0" destOrd="0" presId="urn:microsoft.com/office/officeart/2005/8/layout/chevron2"/>
    <dgm:cxn modelId="{FD086013-8305-44B8-81EF-63D8505FA43B}" srcId="{8DDD634E-BFA0-4B45-8A66-09670406EBE9}" destId="{3480E8A1-D109-49F2-B4C2-7E9D92F58B11}" srcOrd="1" destOrd="0" parTransId="{6CC0D7BC-670F-443F-9413-2BB9E120BDE3}" sibTransId="{77FD7AE1-E0D9-46CA-843F-2B964C4CAC8B}"/>
    <dgm:cxn modelId="{3C6FE2F5-4C69-4C21-A428-B41A7B67346F}" type="presOf" srcId="{3480E8A1-D109-49F2-B4C2-7E9D92F58B11}" destId="{D9AC7657-A5BB-4AAC-A1BD-193E9D683AD1}" srcOrd="0" destOrd="0" presId="urn:microsoft.com/office/officeart/2005/8/layout/chevron2"/>
    <dgm:cxn modelId="{C356C829-368E-4DAD-AFEE-9D7DE2F0D52A}" type="presOf" srcId="{029BE00A-5195-4985-978B-DB915C8500AB}" destId="{2ACEA246-4053-46CF-9AEE-C2AC872BD535}" srcOrd="0" destOrd="0" presId="urn:microsoft.com/office/officeart/2005/8/layout/chevron2"/>
    <dgm:cxn modelId="{D8790AAF-809E-4D89-9843-00FEEDA6135F}" type="presOf" srcId="{8DDD634E-BFA0-4B45-8A66-09670406EBE9}" destId="{42B0A0B2-9B7B-4237-AF9D-65A8BF997475}" srcOrd="0" destOrd="0" presId="urn:microsoft.com/office/officeart/2005/8/layout/chevron2"/>
    <dgm:cxn modelId="{2210893E-8A24-470D-9DED-ED6D6E8CAE13}" srcId="{029BE00A-5195-4985-978B-DB915C8500AB}" destId="{5DB90223-CE39-49BF-B9EA-05D716D6DC50}" srcOrd="0" destOrd="0" parTransId="{C24CE457-E2DC-463B-9FAB-1537CFB387EA}" sibTransId="{08B9F433-1262-47BA-A8E4-10B3D33278B6}"/>
    <dgm:cxn modelId="{358D80FF-5B41-45ED-AE31-BDCD456A72C1}" srcId="{3B46E064-BCAE-4AEF-AAFF-F7C817599E6E}" destId="{6576F511-22C1-4C7E-8678-DA2220695CCC}" srcOrd="0" destOrd="0" parTransId="{F274EC0C-E9A8-4330-A350-1AB8D68B59F2}" sibTransId="{5C9A03AF-D237-4CA7-85A5-1DB4E6715BCD}"/>
    <dgm:cxn modelId="{1EBBDCAA-0422-4CB6-A935-1ECFCA7C2A22}" type="presOf" srcId="{5DB90223-CE39-49BF-B9EA-05D716D6DC50}" destId="{77137A08-39B4-4F0F-938F-19DBDBF8434F}" srcOrd="0" destOrd="0" presId="urn:microsoft.com/office/officeart/2005/8/layout/chevron2"/>
    <dgm:cxn modelId="{92424937-649D-4050-A8EB-FDDA47DC4A53}" type="presParOf" srcId="{42B0A0B2-9B7B-4237-AF9D-65A8BF997475}" destId="{5DFBE916-6568-4041-B3FF-9091ECB3B5D1}" srcOrd="0" destOrd="0" presId="urn:microsoft.com/office/officeart/2005/8/layout/chevron2"/>
    <dgm:cxn modelId="{0A388C82-9112-4565-85A5-C7C35246A34B}" type="presParOf" srcId="{5DFBE916-6568-4041-B3FF-9091ECB3B5D1}" destId="{2ACEA246-4053-46CF-9AEE-C2AC872BD535}" srcOrd="0" destOrd="0" presId="urn:microsoft.com/office/officeart/2005/8/layout/chevron2"/>
    <dgm:cxn modelId="{3B2ACE9E-0842-4113-BF24-F69ED6AF8CCA}" type="presParOf" srcId="{5DFBE916-6568-4041-B3FF-9091ECB3B5D1}" destId="{77137A08-39B4-4F0F-938F-19DBDBF8434F}" srcOrd="1" destOrd="0" presId="urn:microsoft.com/office/officeart/2005/8/layout/chevron2"/>
    <dgm:cxn modelId="{08C9F01A-47C2-412C-9E93-1062A20DDF75}" type="presParOf" srcId="{42B0A0B2-9B7B-4237-AF9D-65A8BF997475}" destId="{4ACF5B3F-7DB2-4208-9697-23ED101B3E51}" srcOrd="1" destOrd="0" presId="urn:microsoft.com/office/officeart/2005/8/layout/chevron2"/>
    <dgm:cxn modelId="{6755CEC1-0D1F-4DBA-824A-B3FE13A5BB76}" type="presParOf" srcId="{42B0A0B2-9B7B-4237-AF9D-65A8BF997475}" destId="{C496E1C5-7B99-447A-8E90-942DE52657D1}" srcOrd="2" destOrd="0" presId="urn:microsoft.com/office/officeart/2005/8/layout/chevron2"/>
    <dgm:cxn modelId="{6938FB35-3311-47C3-B798-AC73F16540F0}" type="presParOf" srcId="{C496E1C5-7B99-447A-8E90-942DE52657D1}" destId="{D9AC7657-A5BB-4AAC-A1BD-193E9D683AD1}" srcOrd="0" destOrd="0" presId="urn:microsoft.com/office/officeart/2005/8/layout/chevron2"/>
    <dgm:cxn modelId="{01E5BC7F-5D06-47C7-BAE5-130FDD08F874}" type="presParOf" srcId="{C496E1C5-7B99-447A-8E90-942DE52657D1}" destId="{D3016880-7CD8-4CD7-9D89-49A37EC85038}" srcOrd="1" destOrd="0" presId="urn:microsoft.com/office/officeart/2005/8/layout/chevron2"/>
    <dgm:cxn modelId="{D10A8A60-9FB3-4BE6-B6DD-0C77591B64E3}" type="presParOf" srcId="{42B0A0B2-9B7B-4237-AF9D-65A8BF997475}" destId="{2B830436-C105-4D06-A461-62D52808BD4E}" srcOrd="3" destOrd="0" presId="urn:microsoft.com/office/officeart/2005/8/layout/chevron2"/>
    <dgm:cxn modelId="{DC139CDF-05C2-4B55-A14D-ABAC40E40120}" type="presParOf" srcId="{42B0A0B2-9B7B-4237-AF9D-65A8BF997475}" destId="{14224A04-DA05-4702-8E8F-9759BAD5D47C}" srcOrd="4" destOrd="0" presId="urn:microsoft.com/office/officeart/2005/8/layout/chevron2"/>
    <dgm:cxn modelId="{A90C57BC-2461-4483-89AF-208947DAF571}" type="presParOf" srcId="{14224A04-DA05-4702-8E8F-9759BAD5D47C}" destId="{BDDA5AAB-D75C-46DF-AB54-15E196E62B37}" srcOrd="0" destOrd="0" presId="urn:microsoft.com/office/officeart/2005/8/layout/chevron2"/>
    <dgm:cxn modelId="{DCA19C90-57E1-401C-88F7-C00A64776136}" type="presParOf" srcId="{14224A04-DA05-4702-8E8F-9759BAD5D47C}" destId="{B13DBE48-E637-4FCB-8C41-6CF1A720A2A7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261EB8-048D-4E93-8951-C0A173DD76C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FB4052-9F9E-4E7B-8A6B-A8C35E4C4726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C5212C36-FDEE-4575-B4A9-C0BEAAF31778}" type="parTrans" cxnId="{2035902D-7F83-458F-AAEC-C61B5197297D}">
      <dgm:prSet/>
      <dgm:spPr/>
      <dgm:t>
        <a:bodyPr/>
        <a:lstStyle/>
        <a:p>
          <a:endParaRPr lang="ru-RU"/>
        </a:p>
      </dgm:t>
    </dgm:pt>
    <dgm:pt modelId="{F2C1A888-FD3F-418E-9195-C798329BB330}" type="sibTrans" cxnId="{2035902D-7F83-458F-AAEC-C61B5197297D}">
      <dgm:prSet/>
      <dgm:spPr/>
      <dgm:t>
        <a:bodyPr/>
        <a:lstStyle/>
        <a:p>
          <a:endParaRPr lang="ru-RU"/>
        </a:p>
      </dgm:t>
    </dgm:pt>
    <dgm:pt modelId="{0EB95FC2-57DD-41F3-9039-96BA5B4AE132}">
      <dgm:prSet phldrT="[Текст]"/>
      <dgm:spPr/>
      <dgm:t>
        <a:bodyPr/>
        <a:lstStyle/>
        <a:p>
          <a:r>
            <a:rPr lang="ru-RU" dirty="0" smtClean="0"/>
            <a:t>Личный пример</a:t>
          </a:r>
          <a:endParaRPr lang="ru-RU" dirty="0"/>
        </a:p>
      </dgm:t>
    </dgm:pt>
    <dgm:pt modelId="{7B04F816-B676-4B39-90EF-6A669ED709EE}" type="parTrans" cxnId="{C5ADD17C-F1E0-43CE-B839-CDF3577C19C3}">
      <dgm:prSet/>
      <dgm:spPr/>
      <dgm:t>
        <a:bodyPr/>
        <a:lstStyle/>
        <a:p>
          <a:endParaRPr lang="ru-RU"/>
        </a:p>
      </dgm:t>
    </dgm:pt>
    <dgm:pt modelId="{8F9BC509-7736-4D9E-AD0A-454B038285D8}" type="sibTrans" cxnId="{C5ADD17C-F1E0-43CE-B839-CDF3577C19C3}">
      <dgm:prSet/>
      <dgm:spPr/>
      <dgm:t>
        <a:bodyPr/>
        <a:lstStyle/>
        <a:p>
          <a:endParaRPr lang="ru-RU"/>
        </a:p>
      </dgm:t>
    </dgm:pt>
    <dgm:pt modelId="{2E99C03E-75B4-43C1-B45E-931570804AD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FBDD504-502C-4989-B7FD-132DCD55C114}" type="parTrans" cxnId="{9B2DDE78-23AB-457F-B3C1-B9542797BF5D}">
      <dgm:prSet/>
      <dgm:spPr/>
      <dgm:t>
        <a:bodyPr/>
        <a:lstStyle/>
        <a:p>
          <a:endParaRPr lang="ru-RU"/>
        </a:p>
      </dgm:t>
    </dgm:pt>
    <dgm:pt modelId="{4BF32769-08B3-42FD-8829-F6435954A1EE}" type="sibTrans" cxnId="{9B2DDE78-23AB-457F-B3C1-B9542797BF5D}">
      <dgm:prSet/>
      <dgm:spPr/>
      <dgm:t>
        <a:bodyPr/>
        <a:lstStyle/>
        <a:p>
          <a:endParaRPr lang="ru-RU"/>
        </a:p>
      </dgm:t>
    </dgm:pt>
    <dgm:pt modelId="{61D4D371-601E-4B1C-BEB6-29480C25C6D1}">
      <dgm:prSet phldrT="[Текст]"/>
      <dgm:spPr/>
      <dgm:t>
        <a:bodyPr/>
        <a:lstStyle/>
        <a:p>
          <a:r>
            <a:rPr lang="ru-RU" dirty="0" smtClean="0"/>
            <a:t>Моральный кодекс</a:t>
          </a:r>
          <a:endParaRPr lang="ru-RU" dirty="0"/>
        </a:p>
      </dgm:t>
    </dgm:pt>
    <dgm:pt modelId="{897EE15F-C376-46FE-8456-4BD16A02F108}" type="parTrans" cxnId="{C9441C12-FF8A-4CC3-9A14-FBEF66C35FAE}">
      <dgm:prSet/>
      <dgm:spPr/>
      <dgm:t>
        <a:bodyPr/>
        <a:lstStyle/>
        <a:p>
          <a:endParaRPr lang="ru-RU"/>
        </a:p>
      </dgm:t>
    </dgm:pt>
    <dgm:pt modelId="{FD750C3D-5B66-410D-A3DE-095A80F647CE}" type="sibTrans" cxnId="{C9441C12-FF8A-4CC3-9A14-FBEF66C35FAE}">
      <dgm:prSet/>
      <dgm:spPr/>
      <dgm:t>
        <a:bodyPr/>
        <a:lstStyle/>
        <a:p>
          <a:endParaRPr lang="ru-RU"/>
        </a:p>
      </dgm:t>
    </dgm:pt>
    <dgm:pt modelId="{AA0C58EF-2CF2-4385-AE2A-2E261FB872F7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2787F6A-3A94-48E4-BF6F-3A2144E652DA}" type="parTrans" cxnId="{9D206A85-0FA5-4C4B-B989-27E825A5FDE5}">
      <dgm:prSet/>
      <dgm:spPr/>
      <dgm:t>
        <a:bodyPr/>
        <a:lstStyle/>
        <a:p>
          <a:endParaRPr lang="ru-RU"/>
        </a:p>
      </dgm:t>
    </dgm:pt>
    <dgm:pt modelId="{89B317C3-154E-4240-B83A-2AFCD3309061}" type="sibTrans" cxnId="{9D206A85-0FA5-4C4B-B989-27E825A5FDE5}">
      <dgm:prSet/>
      <dgm:spPr/>
      <dgm:t>
        <a:bodyPr/>
        <a:lstStyle/>
        <a:p>
          <a:endParaRPr lang="ru-RU"/>
        </a:p>
      </dgm:t>
    </dgm:pt>
    <dgm:pt modelId="{DB2A7773-C9B1-4121-A284-1FF7B69CD9A4}">
      <dgm:prSet phldrT="[Текст]"/>
      <dgm:spPr/>
      <dgm:t>
        <a:bodyPr/>
        <a:lstStyle/>
        <a:p>
          <a:r>
            <a:rPr lang="ru-RU" dirty="0" smtClean="0"/>
            <a:t>Этические структуры</a:t>
          </a:r>
          <a:endParaRPr lang="ru-RU" dirty="0"/>
        </a:p>
      </dgm:t>
    </dgm:pt>
    <dgm:pt modelId="{F44F8BF7-C53C-4D8C-8E8F-8348584ED8DE}" type="parTrans" cxnId="{F6D01F67-E6D3-4668-B53E-F5F2725B28F5}">
      <dgm:prSet/>
      <dgm:spPr/>
      <dgm:t>
        <a:bodyPr/>
        <a:lstStyle/>
        <a:p>
          <a:endParaRPr lang="ru-RU"/>
        </a:p>
      </dgm:t>
    </dgm:pt>
    <dgm:pt modelId="{FF3117FF-CAB2-4B04-A664-B8B8C22BE671}" type="sibTrans" cxnId="{F6D01F67-E6D3-4668-B53E-F5F2725B28F5}">
      <dgm:prSet/>
      <dgm:spPr/>
      <dgm:t>
        <a:bodyPr/>
        <a:lstStyle/>
        <a:p>
          <a:endParaRPr lang="ru-RU"/>
        </a:p>
      </dgm:t>
    </dgm:pt>
    <dgm:pt modelId="{D599B5DC-D958-49CD-8AE8-2A4B125A09D6}" type="pres">
      <dgm:prSet presAssocID="{82261EB8-048D-4E93-8951-C0A173DD76C8}" presName="linearFlow" presStyleCnt="0">
        <dgm:presLayoutVars>
          <dgm:dir/>
          <dgm:animLvl val="lvl"/>
          <dgm:resizeHandles val="exact"/>
        </dgm:presLayoutVars>
      </dgm:prSet>
      <dgm:spPr/>
    </dgm:pt>
    <dgm:pt modelId="{4B6D26B7-D7BA-467E-B074-2CAA018DCAB9}" type="pres">
      <dgm:prSet presAssocID="{F7FB4052-9F9E-4E7B-8A6B-A8C35E4C4726}" presName="composite" presStyleCnt="0"/>
      <dgm:spPr/>
    </dgm:pt>
    <dgm:pt modelId="{39CCD6CB-4013-4A3D-BDEA-80F794BAF3C9}" type="pres">
      <dgm:prSet presAssocID="{F7FB4052-9F9E-4E7B-8A6B-A8C35E4C4726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ADDF9919-F6D2-49E3-B4F5-6C2828B79AAF}" type="pres">
      <dgm:prSet presAssocID="{F7FB4052-9F9E-4E7B-8A6B-A8C35E4C472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38F6F-7F8E-4491-9CAB-5325802C750C}" type="pres">
      <dgm:prSet presAssocID="{F2C1A888-FD3F-418E-9195-C798329BB330}" presName="sp" presStyleCnt="0"/>
      <dgm:spPr/>
    </dgm:pt>
    <dgm:pt modelId="{5C26EFD1-0A96-417E-8863-3864E0BC73F2}" type="pres">
      <dgm:prSet presAssocID="{2E99C03E-75B4-43C1-B45E-931570804AD9}" presName="composite" presStyleCnt="0"/>
      <dgm:spPr/>
    </dgm:pt>
    <dgm:pt modelId="{27EEAAE5-36EE-45FF-8F5F-8A8DCAC5BB06}" type="pres">
      <dgm:prSet presAssocID="{2E99C03E-75B4-43C1-B45E-931570804AD9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8310D6B-13C3-4B77-BCC9-CFA5C528D38D}" type="pres">
      <dgm:prSet presAssocID="{2E99C03E-75B4-43C1-B45E-931570804AD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E35AC6-DE3B-4BC6-834A-6990B26C5C75}" type="pres">
      <dgm:prSet presAssocID="{4BF32769-08B3-42FD-8829-F6435954A1EE}" presName="sp" presStyleCnt="0"/>
      <dgm:spPr/>
    </dgm:pt>
    <dgm:pt modelId="{69569BF9-4BE9-49A2-BE27-A800E433E8F7}" type="pres">
      <dgm:prSet presAssocID="{AA0C58EF-2CF2-4385-AE2A-2E261FB872F7}" presName="composite" presStyleCnt="0"/>
      <dgm:spPr/>
    </dgm:pt>
    <dgm:pt modelId="{240DA11A-204F-4FBA-81F3-9DABA6C125C9}" type="pres">
      <dgm:prSet presAssocID="{AA0C58EF-2CF2-4385-AE2A-2E261FB872F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6EE35A9-0AF8-4487-BB90-AF9B3AECC56F}" type="pres">
      <dgm:prSet presAssocID="{AA0C58EF-2CF2-4385-AE2A-2E261FB872F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064AA3-5655-4A65-9CE4-D3FF7999DF88}" type="presOf" srcId="{0EB95FC2-57DD-41F3-9039-96BA5B4AE132}" destId="{ADDF9919-F6D2-49E3-B4F5-6C2828B79AAF}" srcOrd="0" destOrd="0" presId="urn:microsoft.com/office/officeart/2005/8/layout/chevron2"/>
    <dgm:cxn modelId="{C9441C12-FF8A-4CC3-9A14-FBEF66C35FAE}" srcId="{2E99C03E-75B4-43C1-B45E-931570804AD9}" destId="{61D4D371-601E-4B1C-BEB6-29480C25C6D1}" srcOrd="0" destOrd="0" parTransId="{897EE15F-C376-46FE-8456-4BD16A02F108}" sibTransId="{FD750C3D-5B66-410D-A3DE-095A80F647CE}"/>
    <dgm:cxn modelId="{9D206A85-0FA5-4C4B-B989-27E825A5FDE5}" srcId="{82261EB8-048D-4E93-8951-C0A173DD76C8}" destId="{AA0C58EF-2CF2-4385-AE2A-2E261FB872F7}" srcOrd="2" destOrd="0" parTransId="{B2787F6A-3A94-48E4-BF6F-3A2144E652DA}" sibTransId="{89B317C3-154E-4240-B83A-2AFCD3309061}"/>
    <dgm:cxn modelId="{F6D01F67-E6D3-4668-B53E-F5F2725B28F5}" srcId="{AA0C58EF-2CF2-4385-AE2A-2E261FB872F7}" destId="{DB2A7773-C9B1-4121-A284-1FF7B69CD9A4}" srcOrd="0" destOrd="0" parTransId="{F44F8BF7-C53C-4D8C-8E8F-8348584ED8DE}" sibTransId="{FF3117FF-CAB2-4B04-A664-B8B8C22BE671}"/>
    <dgm:cxn modelId="{CDBB1EC5-5194-49DA-BCE7-9627AA251C33}" type="presOf" srcId="{DB2A7773-C9B1-4121-A284-1FF7B69CD9A4}" destId="{A6EE35A9-0AF8-4487-BB90-AF9B3AECC56F}" srcOrd="0" destOrd="0" presId="urn:microsoft.com/office/officeart/2005/8/layout/chevron2"/>
    <dgm:cxn modelId="{FB48F6D8-7C88-4049-BF50-4FF056636442}" type="presOf" srcId="{61D4D371-601E-4B1C-BEB6-29480C25C6D1}" destId="{68310D6B-13C3-4B77-BCC9-CFA5C528D38D}" srcOrd="0" destOrd="0" presId="urn:microsoft.com/office/officeart/2005/8/layout/chevron2"/>
    <dgm:cxn modelId="{C5ADD17C-F1E0-43CE-B839-CDF3577C19C3}" srcId="{F7FB4052-9F9E-4E7B-8A6B-A8C35E4C4726}" destId="{0EB95FC2-57DD-41F3-9039-96BA5B4AE132}" srcOrd="0" destOrd="0" parTransId="{7B04F816-B676-4B39-90EF-6A669ED709EE}" sibTransId="{8F9BC509-7736-4D9E-AD0A-454B038285D8}"/>
    <dgm:cxn modelId="{2035902D-7F83-458F-AAEC-C61B5197297D}" srcId="{82261EB8-048D-4E93-8951-C0A173DD76C8}" destId="{F7FB4052-9F9E-4E7B-8A6B-A8C35E4C4726}" srcOrd="0" destOrd="0" parTransId="{C5212C36-FDEE-4575-B4A9-C0BEAAF31778}" sibTransId="{F2C1A888-FD3F-418E-9195-C798329BB330}"/>
    <dgm:cxn modelId="{9B2DDE78-23AB-457F-B3C1-B9542797BF5D}" srcId="{82261EB8-048D-4E93-8951-C0A173DD76C8}" destId="{2E99C03E-75B4-43C1-B45E-931570804AD9}" srcOrd="1" destOrd="0" parTransId="{9FBDD504-502C-4989-B7FD-132DCD55C114}" sibTransId="{4BF32769-08B3-42FD-8829-F6435954A1EE}"/>
    <dgm:cxn modelId="{A2594EDD-BAC4-41D8-AE57-53E55C194251}" type="presOf" srcId="{82261EB8-048D-4E93-8951-C0A173DD76C8}" destId="{D599B5DC-D958-49CD-8AE8-2A4B125A09D6}" srcOrd="0" destOrd="0" presId="urn:microsoft.com/office/officeart/2005/8/layout/chevron2"/>
    <dgm:cxn modelId="{D99DB9FC-F9D6-4812-9F6D-8EA8B78DE5BC}" type="presOf" srcId="{AA0C58EF-2CF2-4385-AE2A-2E261FB872F7}" destId="{240DA11A-204F-4FBA-81F3-9DABA6C125C9}" srcOrd="0" destOrd="0" presId="urn:microsoft.com/office/officeart/2005/8/layout/chevron2"/>
    <dgm:cxn modelId="{752E47A5-BE2E-4BF7-A9E4-B8466CBC3060}" type="presOf" srcId="{2E99C03E-75B4-43C1-B45E-931570804AD9}" destId="{27EEAAE5-36EE-45FF-8F5F-8A8DCAC5BB06}" srcOrd="0" destOrd="0" presId="urn:microsoft.com/office/officeart/2005/8/layout/chevron2"/>
    <dgm:cxn modelId="{6E3D9230-768F-421A-AE1E-EBCF9A8CD13E}" type="presOf" srcId="{F7FB4052-9F9E-4E7B-8A6B-A8C35E4C4726}" destId="{39CCD6CB-4013-4A3D-BDEA-80F794BAF3C9}" srcOrd="0" destOrd="0" presId="urn:microsoft.com/office/officeart/2005/8/layout/chevron2"/>
    <dgm:cxn modelId="{BA50024A-9CA3-4710-8386-CEB46547ECCC}" type="presParOf" srcId="{D599B5DC-D958-49CD-8AE8-2A4B125A09D6}" destId="{4B6D26B7-D7BA-467E-B074-2CAA018DCAB9}" srcOrd="0" destOrd="0" presId="urn:microsoft.com/office/officeart/2005/8/layout/chevron2"/>
    <dgm:cxn modelId="{C2621F53-78DB-4458-A4F4-237BF4204C16}" type="presParOf" srcId="{4B6D26B7-D7BA-467E-B074-2CAA018DCAB9}" destId="{39CCD6CB-4013-4A3D-BDEA-80F794BAF3C9}" srcOrd="0" destOrd="0" presId="urn:microsoft.com/office/officeart/2005/8/layout/chevron2"/>
    <dgm:cxn modelId="{A6242F33-A3F1-4529-A41A-6BD7FA9B721B}" type="presParOf" srcId="{4B6D26B7-D7BA-467E-B074-2CAA018DCAB9}" destId="{ADDF9919-F6D2-49E3-B4F5-6C2828B79AAF}" srcOrd="1" destOrd="0" presId="urn:microsoft.com/office/officeart/2005/8/layout/chevron2"/>
    <dgm:cxn modelId="{BEF8036F-0E77-44F4-B41E-E4D26AFFE877}" type="presParOf" srcId="{D599B5DC-D958-49CD-8AE8-2A4B125A09D6}" destId="{E9038F6F-7F8E-4491-9CAB-5325802C750C}" srcOrd="1" destOrd="0" presId="urn:microsoft.com/office/officeart/2005/8/layout/chevron2"/>
    <dgm:cxn modelId="{7313BAF0-153C-4E27-8C0A-27BF72435061}" type="presParOf" srcId="{D599B5DC-D958-49CD-8AE8-2A4B125A09D6}" destId="{5C26EFD1-0A96-417E-8863-3864E0BC73F2}" srcOrd="2" destOrd="0" presId="urn:microsoft.com/office/officeart/2005/8/layout/chevron2"/>
    <dgm:cxn modelId="{62840667-FAD3-4EEC-BD9E-9370F5BD2AF9}" type="presParOf" srcId="{5C26EFD1-0A96-417E-8863-3864E0BC73F2}" destId="{27EEAAE5-36EE-45FF-8F5F-8A8DCAC5BB06}" srcOrd="0" destOrd="0" presId="urn:microsoft.com/office/officeart/2005/8/layout/chevron2"/>
    <dgm:cxn modelId="{6351BAAF-9F9F-4C5D-B07D-A66D8C95BF48}" type="presParOf" srcId="{5C26EFD1-0A96-417E-8863-3864E0BC73F2}" destId="{68310D6B-13C3-4B77-BCC9-CFA5C528D38D}" srcOrd="1" destOrd="0" presId="urn:microsoft.com/office/officeart/2005/8/layout/chevron2"/>
    <dgm:cxn modelId="{513027F0-9603-4BC5-9991-819DD4F4577B}" type="presParOf" srcId="{D599B5DC-D958-49CD-8AE8-2A4B125A09D6}" destId="{1FE35AC6-DE3B-4BC6-834A-6990B26C5C75}" srcOrd="3" destOrd="0" presId="urn:microsoft.com/office/officeart/2005/8/layout/chevron2"/>
    <dgm:cxn modelId="{1C430BD3-6DCB-4A3C-A123-F18FD50A4E45}" type="presParOf" srcId="{D599B5DC-D958-49CD-8AE8-2A4B125A09D6}" destId="{69569BF9-4BE9-49A2-BE27-A800E433E8F7}" srcOrd="4" destOrd="0" presId="urn:microsoft.com/office/officeart/2005/8/layout/chevron2"/>
    <dgm:cxn modelId="{A038A142-CC63-4772-9A3B-6C6FBB64EB07}" type="presParOf" srcId="{69569BF9-4BE9-49A2-BE27-A800E433E8F7}" destId="{240DA11A-204F-4FBA-81F3-9DABA6C125C9}" srcOrd="0" destOrd="0" presId="urn:microsoft.com/office/officeart/2005/8/layout/chevron2"/>
    <dgm:cxn modelId="{4945B386-FECA-459C-9564-2EA987CAC5E7}" type="presParOf" srcId="{69569BF9-4BE9-49A2-BE27-A800E433E8F7}" destId="{A6EE35A9-0AF8-4487-BB90-AF9B3AECC56F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B7C9E-69CB-463D-AF5B-A854B6B0B93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3AE40-DEBD-466B-AD38-EB93D7F783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80ADD79-29C7-4EEB-BC8C-8361E5493BFB}" type="datetime1">
              <a:rPr lang="ru-RU" smtClean="0"/>
              <a:t>06.01.2020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EB954-8C4D-4118-AA0F-0631895C2841}" type="datetime1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357A1-4CCD-45A9-8B27-FFECC83F58DC}" type="datetime1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5045-F3FB-41DB-85B2-51781A3F2DB8}" type="datetime1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2B4B0AF-2AC2-4E32-8BB8-A25ACA0FEC52}" type="datetime1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F391-726A-43B4-8DB8-F14304DAA510}" type="datetime1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33948-71A8-40C3-BCA9-45B12FEC074D}" type="datetime1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891BB-45B3-48F0-9053-6B68A5B46C2C}" type="datetime1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D55F5-908B-4562-AFDA-3A279D6559CC}" type="datetime1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1A935-97F3-4DD7-8214-1409ED040E80}" type="datetime1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5A8-8328-4010-B427-00DED54045B1}" type="datetime1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4BD746-566B-4E67-9FC9-6992B983DDEE}" type="datetime1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Деловая этика и менеджмент в КСО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ответственности корпорации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 профессиональная 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юридическая </a:t>
            </a:r>
            <a:endParaRPr lang="ru-RU" dirty="0" smtClean="0"/>
          </a:p>
          <a:p>
            <a:pPr lvl="0"/>
            <a:r>
              <a:rPr lang="ru-RU" dirty="0" smtClean="0"/>
              <a:t>социальная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экологическая</a:t>
            </a:r>
            <a:endParaRPr lang="ru-RU" dirty="0" smtClean="0"/>
          </a:p>
          <a:p>
            <a:pPr lvl="0"/>
            <a:r>
              <a:rPr lang="ru-RU" dirty="0" smtClean="0"/>
              <a:t>экономическая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ответственности корпорации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этическая</a:t>
            </a:r>
            <a:endParaRPr lang="ru-RU" dirty="0" smtClean="0"/>
          </a:p>
          <a:p>
            <a:pPr lvl="0"/>
            <a:r>
              <a:rPr lang="ru-RU" dirty="0" smtClean="0"/>
              <a:t>политическая</a:t>
            </a:r>
            <a:endParaRPr lang="ru-RU" dirty="0" smtClean="0"/>
          </a:p>
          <a:p>
            <a:pPr lvl="0"/>
            <a:r>
              <a:rPr lang="ru-RU" dirty="0" smtClean="0"/>
              <a:t>дисциплинарная</a:t>
            </a:r>
            <a:endParaRPr lang="ru-RU" dirty="0" smtClean="0"/>
          </a:p>
          <a:p>
            <a:pPr lvl="0"/>
            <a:r>
              <a:rPr lang="ru-RU" dirty="0" smtClean="0"/>
              <a:t>административная</a:t>
            </a:r>
            <a:endParaRPr lang="ru-RU" dirty="0" smtClean="0"/>
          </a:p>
          <a:p>
            <a:pPr lvl="0"/>
            <a:r>
              <a:rPr lang="ru-RU" dirty="0" smtClean="0"/>
              <a:t>материальная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Методы реализации концепции социальной ответственности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Анализ заинтересованных сторон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Составление </a:t>
            </a:r>
            <a:r>
              <a:rPr lang="ru-RU" dirty="0" smtClean="0"/>
              <a:t>перечня </a:t>
            </a:r>
            <a:r>
              <a:rPr lang="ru-RU" dirty="0" smtClean="0"/>
              <a:t>заинтересованных лиц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Выделение наиболее вовлеченных </a:t>
            </a:r>
            <a:r>
              <a:rPr lang="ru-RU" dirty="0" smtClean="0"/>
              <a:t> групп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Определить ущерб и выгоды каждой </a:t>
            </a:r>
            <a:r>
              <a:rPr lang="ru-RU" dirty="0" smtClean="0"/>
              <a:t>группы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Определение прав и обязанностей каждой </a:t>
            </a:r>
            <a:r>
              <a:rPr lang="ru-RU" dirty="0" smtClean="0"/>
              <a:t>группы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Оценка относительной силы каждой </a:t>
            </a:r>
            <a:r>
              <a:rPr lang="ru-RU" dirty="0" smtClean="0"/>
              <a:t>группы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Оценка ближайших и долгосрочных последствий альтернатив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Составление плана действий для </a:t>
            </a:r>
            <a:r>
              <a:rPr lang="ru-RU" dirty="0" smtClean="0"/>
              <a:t>альтернатив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Сформулировать суждение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Механизмы управления этикой и социальной ответственностью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571612"/>
          <a:ext cx="7972452" cy="4584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Неэтичные  </a:t>
            </a:r>
            <a:r>
              <a:rPr lang="ru-RU" b="1" dirty="0" smtClean="0"/>
              <a:t>практики ведения дел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smtClean="0"/>
          </a:p>
          <a:p>
            <a:pPr lvl="0"/>
            <a:r>
              <a:rPr lang="ru-RU" smtClean="0"/>
              <a:t>Коррупция </a:t>
            </a:r>
            <a:endParaRPr lang="ru-RU" dirty="0" smtClean="0"/>
          </a:p>
          <a:p>
            <a:pPr lvl="0"/>
            <a:r>
              <a:rPr lang="ru-RU" dirty="0" smtClean="0"/>
              <a:t>Влияние  </a:t>
            </a:r>
            <a:r>
              <a:rPr lang="ru-RU" dirty="0" smtClean="0"/>
              <a:t>организованной </a:t>
            </a:r>
            <a:r>
              <a:rPr lang="ru-RU" dirty="0" smtClean="0"/>
              <a:t>преступности</a:t>
            </a:r>
            <a:endParaRPr lang="ru-RU" dirty="0" smtClean="0"/>
          </a:p>
          <a:p>
            <a:pPr lvl="0"/>
            <a:r>
              <a:rPr lang="ru-RU" dirty="0" smtClean="0"/>
              <a:t>Низкая  </a:t>
            </a:r>
            <a:r>
              <a:rPr lang="ru-RU" dirty="0" smtClean="0"/>
              <a:t>квалификация и непрофессионализм </a:t>
            </a:r>
            <a:r>
              <a:rPr lang="ru-RU" dirty="0" smtClean="0"/>
              <a:t>менеджмента</a:t>
            </a:r>
            <a:endParaRPr lang="ru-RU" dirty="0" smtClean="0"/>
          </a:p>
          <a:p>
            <a:pPr lvl="0"/>
            <a:r>
              <a:rPr lang="ru-RU" dirty="0" smtClean="0"/>
              <a:t>Несовершенство  законодательства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Назначение деловой этики и её структура</a:t>
            </a:r>
          </a:p>
          <a:p>
            <a:pPr>
              <a:buNone/>
            </a:pPr>
            <a:r>
              <a:rPr lang="ru-RU" dirty="0" smtClean="0"/>
              <a:t>2. Этика и управленческие решения</a:t>
            </a:r>
          </a:p>
          <a:p>
            <a:pPr>
              <a:buNone/>
            </a:pPr>
            <a:r>
              <a:rPr lang="ru-RU" dirty="0" smtClean="0"/>
              <a:t>3. Роль ответственности в процессе управления</a:t>
            </a:r>
          </a:p>
          <a:p>
            <a:pPr>
              <a:buNone/>
            </a:pPr>
            <a:r>
              <a:rPr lang="ru-RU" dirty="0" smtClean="0"/>
              <a:t>4. Управление этикой и социальной ответственностью компании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Назначение деловой этики и её структура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Деловую </a:t>
            </a:r>
            <a:r>
              <a:rPr lang="ru-RU" dirty="0" smtClean="0"/>
              <a:t>этику или этику бизнеса обычно понимают как свод моральных норм, которые необходимы в бизнесе, что составляет нормативную </a:t>
            </a:r>
            <a:r>
              <a:rPr lang="ru-RU" dirty="0" smtClean="0"/>
              <a:t>этику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Современная тенденция – поворот  </a:t>
            </a:r>
            <a:r>
              <a:rPr lang="ru-RU" dirty="0" smtClean="0"/>
              <a:t>в сторону моральных аспектов в сфере управления человеческими ресурсами, охраны окружающей среды, маркетинга и рекламы, развития электронных коммуникаций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уровня этики бизнеса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2. Этика и управленческие </a:t>
            </a:r>
            <a:r>
              <a:rPr lang="ru-RU" b="1" dirty="0" smtClean="0"/>
              <a:t>решения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Управленческое </a:t>
            </a:r>
            <a:r>
              <a:rPr lang="ru-RU" dirty="0" smtClean="0"/>
              <a:t>решение представляет собой выбор альтернативы, осуществляемой руководителем, </a:t>
            </a:r>
            <a:r>
              <a:rPr lang="ru-RU" dirty="0" smtClean="0"/>
              <a:t>который </a:t>
            </a:r>
            <a:r>
              <a:rPr lang="ru-RU" dirty="0" smtClean="0"/>
              <a:t>способствует достижению цели </a:t>
            </a:r>
            <a:r>
              <a:rPr lang="ru-RU" dirty="0" smtClean="0"/>
              <a:t>компании</a:t>
            </a:r>
          </a:p>
          <a:p>
            <a:endParaRPr lang="ru-RU" dirty="0" smtClean="0"/>
          </a:p>
          <a:p>
            <a:r>
              <a:rPr lang="ru-RU" dirty="0" smtClean="0"/>
              <a:t>Объектом </a:t>
            </a:r>
            <a:r>
              <a:rPr lang="ru-RU" dirty="0" smtClean="0"/>
              <a:t>принятия управленческого решения является деятельность организации (компании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Подходы к принятию сложных решений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1219200"/>
          <a:ext cx="8929718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Роль ответственности в процессе </a:t>
            </a:r>
            <a:r>
              <a:rPr lang="ru-RU" b="1" dirty="0" smtClean="0"/>
              <a:t>управления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Социальной </a:t>
            </a:r>
            <a:r>
              <a:rPr lang="ru-RU" dirty="0" smtClean="0"/>
              <a:t>ответственностью менеджмента называют обязанность руководителя организации принимать решения и осуществлять действия, которые отвечают интересам общества и самой </a:t>
            </a:r>
            <a:r>
              <a:rPr lang="ru-RU" dirty="0" smtClean="0"/>
              <a:t>компании</a:t>
            </a:r>
          </a:p>
          <a:p>
            <a:endParaRPr lang="ru-RU" dirty="0" smtClean="0"/>
          </a:p>
          <a:p>
            <a:r>
              <a:rPr lang="ru-RU" dirty="0" smtClean="0"/>
              <a:t>Ключевые </a:t>
            </a:r>
            <a:r>
              <a:rPr lang="ru-RU" dirty="0" smtClean="0"/>
              <a:t>элементы структуры социальной ответственности связаны с заинтересованными </a:t>
            </a:r>
            <a:r>
              <a:rPr lang="ru-RU" dirty="0" smtClean="0"/>
              <a:t>группами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Аспекты понятия «ответственность»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готовность в собственных действиях выражать интересы </a:t>
            </a:r>
            <a:r>
              <a:rPr lang="ru-RU" dirty="0" smtClean="0"/>
              <a:t>других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готовность отвечать за свои </a:t>
            </a:r>
            <a:r>
              <a:rPr lang="ru-RU" dirty="0" smtClean="0"/>
              <a:t>действия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готовность отвечать за действия исполнителей </a:t>
            </a:r>
            <a:r>
              <a:rPr lang="ru-RU" dirty="0" smtClean="0"/>
              <a:t>заданий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ответственности за последствия решений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14348" y="1428736"/>
          <a:ext cx="776290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</TotalTime>
  <Words>341</Words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Деловая этика и менеджмент в КСО</vt:lpstr>
      <vt:lpstr>Основные вопросы</vt:lpstr>
      <vt:lpstr>1. Назначение деловой этики и её структура</vt:lpstr>
      <vt:lpstr>Три уровня этики бизнеса</vt:lpstr>
      <vt:lpstr>2. Этика и управленческие решения</vt:lpstr>
      <vt:lpstr>Подходы к принятию сложных решений</vt:lpstr>
      <vt:lpstr>3. Роль ответственности в процессе управления</vt:lpstr>
      <vt:lpstr>Аспекты понятия «ответственность»</vt:lpstr>
      <vt:lpstr>Формы ответственности за последствия решений</vt:lpstr>
      <vt:lpstr>Виды ответственности корпорации</vt:lpstr>
      <vt:lpstr>Виды ответственности корпорации</vt:lpstr>
      <vt:lpstr>4. Методы реализации концепции социальной ответственности</vt:lpstr>
      <vt:lpstr>Механизмы управления этикой и социальной ответственностью </vt:lpstr>
      <vt:lpstr>Неэтичные  практики ведения дел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этика и менеджмент в КСО</dc:title>
  <cp:lastModifiedBy>Leo</cp:lastModifiedBy>
  <cp:revision>6</cp:revision>
  <dcterms:modified xsi:type="dcterms:W3CDTF">2020-01-06T13:05:45Z</dcterms:modified>
</cp:coreProperties>
</file>